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Hopes, challenges and next steps for </a:t>
            </a:r>
            <a:r>
              <a:rPr lang="en-US" dirty="0" err="1" smtClean="0"/>
              <a:t>vmc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Virginia Mennonite conference Pastoral consultation</a:t>
            </a:r>
          </a:p>
          <a:p>
            <a:r>
              <a:rPr lang="en-US" dirty="0" smtClean="0"/>
              <a:t>Facilitated by </a:t>
            </a:r>
            <a:r>
              <a:rPr lang="en-US" dirty="0"/>
              <a:t>david brubaker</a:t>
            </a:r>
          </a:p>
          <a:p>
            <a:r>
              <a:rPr lang="en-US" dirty="0" smtClean="0"/>
              <a:t>November 11,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15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principles of change and conflict in congregations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The “identified issue” is (almost) never the “real issue.”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i="1" dirty="0" smtClean="0"/>
              <a:t>content</a:t>
            </a:r>
            <a:r>
              <a:rPr lang="en-US" sz="2400" dirty="0" smtClean="0"/>
              <a:t> of an issue is less important than the </a:t>
            </a:r>
            <a:r>
              <a:rPr lang="en-US" sz="2400" i="1" dirty="0" smtClean="0"/>
              <a:t>emotional process </a:t>
            </a:r>
            <a:r>
              <a:rPr lang="en-US" sz="2400" dirty="0" smtClean="0"/>
              <a:t>we bring to it.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The most effective antidote to destructive conflict is a </a:t>
            </a:r>
            <a:r>
              <a:rPr lang="en-US" sz="2400" i="1" dirty="0" smtClean="0"/>
              <a:t>missional</a:t>
            </a:r>
            <a:r>
              <a:rPr lang="en-US" sz="2400" dirty="0" smtClean="0"/>
              <a:t> (outward) focus.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The more </a:t>
            </a:r>
            <a:r>
              <a:rPr lang="en-US" sz="2400" i="1" dirty="0" smtClean="0"/>
              <a:t>frequent</a:t>
            </a:r>
            <a:r>
              <a:rPr lang="en-US" sz="2400" dirty="0" smtClean="0"/>
              <a:t> the contact among group members, the more likely it is that relational ties will hold (congregation, district, conference, MCUSA)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As goes the </a:t>
            </a:r>
            <a:r>
              <a:rPr lang="en-US" sz="2400" i="1" dirty="0" smtClean="0"/>
              <a:t>leadership</a:t>
            </a:r>
            <a:r>
              <a:rPr lang="en-US" sz="2400" dirty="0" smtClean="0"/>
              <a:t>, so goes the organization.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096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process ground rules and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600" i="1" dirty="0" smtClean="0"/>
              <a:t>Listen</a:t>
            </a:r>
            <a:r>
              <a:rPr lang="en-US" sz="2600" dirty="0" smtClean="0"/>
              <a:t> with Respect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600" i="1" dirty="0" smtClean="0"/>
              <a:t>Talk </a:t>
            </a:r>
            <a:r>
              <a:rPr lang="en-US" sz="2600" dirty="0" smtClean="0"/>
              <a:t>with Respect (only when holding the talking piece)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600" dirty="0" smtClean="0"/>
              <a:t>Always feel free to </a:t>
            </a:r>
            <a:r>
              <a:rPr lang="en-US" sz="2600" i="1" dirty="0" smtClean="0"/>
              <a:t>“pass” </a:t>
            </a:r>
            <a:r>
              <a:rPr lang="en-US" sz="2600" dirty="0" smtClean="0"/>
              <a:t>(hand on the talking piece)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b="1" dirty="0" smtClean="0"/>
              <a:t>Question 1:</a:t>
            </a:r>
            <a:r>
              <a:rPr lang="en-US" sz="2600" dirty="0" smtClean="0"/>
              <a:t> “In light of all that we’ve shared and learned the last two days, what would you most like to say to your colleagues about your </a:t>
            </a:r>
            <a:r>
              <a:rPr lang="en-US" sz="2600" i="1" dirty="0" smtClean="0"/>
              <a:t>hopes</a:t>
            </a:r>
            <a:r>
              <a:rPr lang="en-US" sz="2600" dirty="0" smtClean="0"/>
              <a:t> for VMC for the future, as well as the </a:t>
            </a:r>
            <a:r>
              <a:rPr lang="en-US" sz="2600" i="1" dirty="0" smtClean="0"/>
              <a:t>challenges</a:t>
            </a:r>
            <a:r>
              <a:rPr lang="en-US" sz="2600" dirty="0" smtClean="0"/>
              <a:t> you envision?”</a:t>
            </a:r>
          </a:p>
          <a:p>
            <a:pPr marL="0" indent="0">
              <a:buNone/>
            </a:pPr>
            <a:r>
              <a:rPr lang="en-US" sz="2600" b="1" dirty="0" smtClean="0"/>
              <a:t>Question 2:</a:t>
            </a:r>
            <a:r>
              <a:rPr lang="en-US" sz="2600" dirty="0" smtClean="0"/>
              <a:t> “What </a:t>
            </a:r>
            <a:r>
              <a:rPr lang="en-US" sz="2600" i="1" dirty="0" smtClean="0"/>
              <a:t>next steps</a:t>
            </a:r>
            <a:r>
              <a:rPr lang="en-US" sz="2600" dirty="0" smtClean="0"/>
              <a:t> might you recommend that would contribute to engaging the future you hope for and the challenges you envision?”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40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18</TotalTime>
  <Words>219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Celestial</vt:lpstr>
      <vt:lpstr>Hopes, challenges and next steps for vmc</vt:lpstr>
      <vt:lpstr>5 principles of change and conflict in congregations</vt:lpstr>
      <vt:lpstr>Circle process ground rules and questions</vt:lpstr>
    </vt:vector>
  </TitlesOfParts>
  <Company>Eastern Mennonite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Principles of change and conflict in congregations</dc:title>
  <dc:creator>David R. Brubaker</dc:creator>
  <cp:lastModifiedBy>David R. Brubaker</cp:lastModifiedBy>
  <cp:revision>4</cp:revision>
  <dcterms:created xsi:type="dcterms:W3CDTF">2015-11-11T11:31:51Z</dcterms:created>
  <dcterms:modified xsi:type="dcterms:W3CDTF">2015-11-11T11:50:48Z</dcterms:modified>
</cp:coreProperties>
</file>