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6" r:id="rId4"/>
    <p:sldId id="277" r:id="rId5"/>
    <p:sldId id="258" r:id="rId6"/>
    <p:sldId id="278" r:id="rId7"/>
    <p:sldId id="259" r:id="rId8"/>
    <p:sldId id="280" r:id="rId9"/>
    <p:sldId id="281" r:id="rId10"/>
    <p:sldId id="282" r:id="rId11"/>
    <p:sldId id="279" r:id="rId12"/>
    <p:sldId id="260" r:id="rId13"/>
    <p:sldId id="261" r:id="rId14"/>
    <p:sldId id="262" r:id="rId15"/>
    <p:sldId id="283" r:id="rId16"/>
    <p:sldId id="264" r:id="rId17"/>
    <p:sldId id="284" r:id="rId18"/>
    <p:sldId id="265" r:id="rId19"/>
    <p:sldId id="266" r:id="rId20"/>
    <p:sldId id="267" r:id="rId21"/>
    <p:sldId id="268" r:id="rId22"/>
    <p:sldId id="269" r:id="rId23"/>
    <p:sldId id="285" r:id="rId24"/>
    <p:sldId id="286" r:id="rId25"/>
    <p:sldId id="287" r:id="rId26"/>
    <p:sldId id="288" r:id="rId27"/>
    <p:sldId id="289" r:id="rId28"/>
    <p:sldId id="290" r:id="rId29"/>
    <p:sldId id="291" r:id="rId30"/>
    <p:sldId id="292" r:id="rId31"/>
    <p:sldId id="270" r:id="rId32"/>
    <p:sldId id="271" r:id="rId33"/>
    <p:sldId id="272" r:id="rId34"/>
    <p:sldId id="273" r:id="rId35"/>
    <p:sldId id="274" r:id="rId36"/>
    <p:sldId id="275" r:id="rId37"/>
    <p:sldId id="293"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6" d="100"/>
          <a:sy n="66" d="100"/>
        </p:scale>
        <p:origin x="32"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05F220-C402-4306-9D26-F50AF640C67F}" type="doc">
      <dgm:prSet loTypeId="urn:microsoft.com/office/officeart/2005/8/layout/vProcess5" loCatId="process" qsTypeId="urn:microsoft.com/office/officeart/2005/8/quickstyle/simple2" qsCatId="simple" csTypeId="urn:microsoft.com/office/officeart/2005/8/colors/colorful2" csCatId="colorful"/>
      <dgm:spPr/>
      <dgm:t>
        <a:bodyPr/>
        <a:lstStyle/>
        <a:p>
          <a:endParaRPr lang="en-US"/>
        </a:p>
      </dgm:t>
    </dgm:pt>
    <dgm:pt modelId="{A6CB1347-BEEC-4BE5-BA34-1D1284E515B1}">
      <dgm:prSet/>
      <dgm:spPr/>
      <dgm:t>
        <a:bodyPr/>
        <a:lstStyle/>
        <a:p>
          <a:r>
            <a:rPr lang="en-US"/>
            <a:t>How do your Mennonite identity and core beliefs connect with your purpose?</a:t>
          </a:r>
        </a:p>
      </dgm:t>
    </dgm:pt>
    <dgm:pt modelId="{FD89D965-7192-4FF5-82BF-1211E5780741}" type="parTrans" cxnId="{FA49BAB0-4E4C-4EFF-A8F1-5017662CC1DC}">
      <dgm:prSet/>
      <dgm:spPr/>
      <dgm:t>
        <a:bodyPr/>
        <a:lstStyle/>
        <a:p>
          <a:endParaRPr lang="en-US"/>
        </a:p>
      </dgm:t>
    </dgm:pt>
    <dgm:pt modelId="{710F2E1D-D718-458B-811A-5DFB42B69953}" type="sibTrans" cxnId="{FA49BAB0-4E4C-4EFF-A8F1-5017662CC1DC}">
      <dgm:prSet/>
      <dgm:spPr/>
      <dgm:t>
        <a:bodyPr/>
        <a:lstStyle/>
        <a:p>
          <a:endParaRPr lang="en-US"/>
        </a:p>
      </dgm:t>
    </dgm:pt>
    <dgm:pt modelId="{71E19BF7-FEB7-43F1-AA53-17CA05A183D9}">
      <dgm:prSet/>
      <dgm:spPr/>
      <dgm:t>
        <a:bodyPr/>
        <a:lstStyle/>
        <a:p>
          <a:r>
            <a:rPr lang="en-US"/>
            <a:t>How do you intentionally create a path of relational belonging for newcomers in your church?</a:t>
          </a:r>
        </a:p>
      </dgm:t>
    </dgm:pt>
    <dgm:pt modelId="{5A12624B-A0BC-49DC-B240-D92BA94BD66B}" type="parTrans" cxnId="{5AD0F1BB-3CA7-4056-9A29-ED317A3D60CF}">
      <dgm:prSet/>
      <dgm:spPr/>
      <dgm:t>
        <a:bodyPr/>
        <a:lstStyle/>
        <a:p>
          <a:endParaRPr lang="en-US"/>
        </a:p>
      </dgm:t>
    </dgm:pt>
    <dgm:pt modelId="{72E0134A-0E72-4CEE-8CA7-D2673AD96E01}" type="sibTrans" cxnId="{5AD0F1BB-3CA7-4056-9A29-ED317A3D60CF}">
      <dgm:prSet/>
      <dgm:spPr/>
      <dgm:t>
        <a:bodyPr/>
        <a:lstStyle/>
        <a:p>
          <a:endParaRPr lang="en-US"/>
        </a:p>
      </dgm:t>
    </dgm:pt>
    <dgm:pt modelId="{6B5D85DD-9B4D-4050-817A-52BAA96436A0}">
      <dgm:prSet/>
      <dgm:spPr/>
      <dgm:t>
        <a:bodyPr/>
        <a:lstStyle/>
        <a:p>
          <a:r>
            <a:rPr lang="en-US"/>
            <a:t>How do you intentionally form people into Anabaptist followers of Jesus?</a:t>
          </a:r>
        </a:p>
      </dgm:t>
    </dgm:pt>
    <dgm:pt modelId="{986AB951-45FD-4BA4-BCB5-437C981F0494}" type="parTrans" cxnId="{1033F063-4997-4945-9DD2-B67AD78A780A}">
      <dgm:prSet/>
      <dgm:spPr/>
      <dgm:t>
        <a:bodyPr/>
        <a:lstStyle/>
        <a:p>
          <a:endParaRPr lang="en-US"/>
        </a:p>
      </dgm:t>
    </dgm:pt>
    <dgm:pt modelId="{0B1D6B54-7532-42EF-B873-F2518A6FA866}" type="sibTrans" cxnId="{1033F063-4997-4945-9DD2-B67AD78A780A}">
      <dgm:prSet/>
      <dgm:spPr/>
      <dgm:t>
        <a:bodyPr/>
        <a:lstStyle/>
        <a:p>
          <a:endParaRPr lang="en-US"/>
        </a:p>
      </dgm:t>
    </dgm:pt>
    <dgm:pt modelId="{8FF1CDB6-571C-4632-B99C-57CE8537FF5B}">
      <dgm:prSet/>
      <dgm:spPr/>
      <dgm:t>
        <a:bodyPr/>
        <a:lstStyle/>
        <a:p>
          <a:r>
            <a:rPr lang="en-US"/>
            <a:t>Who is responsible? </a:t>
          </a:r>
        </a:p>
      </dgm:t>
    </dgm:pt>
    <dgm:pt modelId="{B6E3E0D2-5219-418A-8F30-7D0B18F3BB99}" type="parTrans" cxnId="{9EDAF354-B57D-44AD-8E50-EF451C418CD0}">
      <dgm:prSet/>
      <dgm:spPr/>
      <dgm:t>
        <a:bodyPr/>
        <a:lstStyle/>
        <a:p>
          <a:endParaRPr lang="en-US"/>
        </a:p>
      </dgm:t>
    </dgm:pt>
    <dgm:pt modelId="{86D3A796-2E28-4086-87F4-05AEFA0F6F44}" type="sibTrans" cxnId="{9EDAF354-B57D-44AD-8E50-EF451C418CD0}">
      <dgm:prSet/>
      <dgm:spPr/>
      <dgm:t>
        <a:bodyPr/>
        <a:lstStyle/>
        <a:p>
          <a:endParaRPr lang="en-US"/>
        </a:p>
      </dgm:t>
    </dgm:pt>
    <dgm:pt modelId="{4A2C14AB-7FE7-4DA4-BEEC-63698C239BEC}" type="pres">
      <dgm:prSet presAssocID="{C505F220-C402-4306-9D26-F50AF640C67F}" presName="outerComposite" presStyleCnt="0">
        <dgm:presLayoutVars>
          <dgm:chMax val="5"/>
          <dgm:dir/>
          <dgm:resizeHandles val="exact"/>
        </dgm:presLayoutVars>
      </dgm:prSet>
      <dgm:spPr/>
    </dgm:pt>
    <dgm:pt modelId="{74CD0F9B-BF1D-4A08-AEE3-776DCE420E77}" type="pres">
      <dgm:prSet presAssocID="{C505F220-C402-4306-9D26-F50AF640C67F}" presName="dummyMaxCanvas" presStyleCnt="0">
        <dgm:presLayoutVars/>
      </dgm:prSet>
      <dgm:spPr/>
    </dgm:pt>
    <dgm:pt modelId="{4C20C688-FFB1-408E-9274-901E135F4A3F}" type="pres">
      <dgm:prSet presAssocID="{C505F220-C402-4306-9D26-F50AF640C67F}" presName="FourNodes_1" presStyleLbl="node1" presStyleIdx="0" presStyleCnt="4">
        <dgm:presLayoutVars>
          <dgm:bulletEnabled val="1"/>
        </dgm:presLayoutVars>
      </dgm:prSet>
      <dgm:spPr/>
    </dgm:pt>
    <dgm:pt modelId="{B12B191A-A0D9-4C80-9D43-F27ACE212DC9}" type="pres">
      <dgm:prSet presAssocID="{C505F220-C402-4306-9D26-F50AF640C67F}" presName="FourNodes_2" presStyleLbl="node1" presStyleIdx="1" presStyleCnt="4">
        <dgm:presLayoutVars>
          <dgm:bulletEnabled val="1"/>
        </dgm:presLayoutVars>
      </dgm:prSet>
      <dgm:spPr/>
    </dgm:pt>
    <dgm:pt modelId="{E2776390-550D-47A5-AEDB-CDA6949E004E}" type="pres">
      <dgm:prSet presAssocID="{C505F220-C402-4306-9D26-F50AF640C67F}" presName="FourNodes_3" presStyleLbl="node1" presStyleIdx="2" presStyleCnt="4">
        <dgm:presLayoutVars>
          <dgm:bulletEnabled val="1"/>
        </dgm:presLayoutVars>
      </dgm:prSet>
      <dgm:spPr/>
    </dgm:pt>
    <dgm:pt modelId="{F4858E4A-2D57-43D0-86AD-3A36A7355389}" type="pres">
      <dgm:prSet presAssocID="{C505F220-C402-4306-9D26-F50AF640C67F}" presName="FourNodes_4" presStyleLbl="node1" presStyleIdx="3" presStyleCnt="4">
        <dgm:presLayoutVars>
          <dgm:bulletEnabled val="1"/>
        </dgm:presLayoutVars>
      </dgm:prSet>
      <dgm:spPr/>
    </dgm:pt>
    <dgm:pt modelId="{BE4ECE9D-1E10-441F-8CE2-F6AEFE6D3078}" type="pres">
      <dgm:prSet presAssocID="{C505F220-C402-4306-9D26-F50AF640C67F}" presName="FourConn_1-2" presStyleLbl="fgAccFollowNode1" presStyleIdx="0" presStyleCnt="3">
        <dgm:presLayoutVars>
          <dgm:bulletEnabled val="1"/>
        </dgm:presLayoutVars>
      </dgm:prSet>
      <dgm:spPr/>
    </dgm:pt>
    <dgm:pt modelId="{55621676-8CC3-4724-88F5-25209CB88ACC}" type="pres">
      <dgm:prSet presAssocID="{C505F220-C402-4306-9D26-F50AF640C67F}" presName="FourConn_2-3" presStyleLbl="fgAccFollowNode1" presStyleIdx="1" presStyleCnt="3">
        <dgm:presLayoutVars>
          <dgm:bulletEnabled val="1"/>
        </dgm:presLayoutVars>
      </dgm:prSet>
      <dgm:spPr/>
    </dgm:pt>
    <dgm:pt modelId="{CC3666ED-F69D-4ECF-9876-F2B425C58E99}" type="pres">
      <dgm:prSet presAssocID="{C505F220-C402-4306-9D26-F50AF640C67F}" presName="FourConn_3-4" presStyleLbl="fgAccFollowNode1" presStyleIdx="2" presStyleCnt="3">
        <dgm:presLayoutVars>
          <dgm:bulletEnabled val="1"/>
        </dgm:presLayoutVars>
      </dgm:prSet>
      <dgm:spPr/>
    </dgm:pt>
    <dgm:pt modelId="{A4536CBC-7B3F-43E8-9808-CEE3E9BB9A58}" type="pres">
      <dgm:prSet presAssocID="{C505F220-C402-4306-9D26-F50AF640C67F}" presName="FourNodes_1_text" presStyleLbl="node1" presStyleIdx="3" presStyleCnt="4">
        <dgm:presLayoutVars>
          <dgm:bulletEnabled val="1"/>
        </dgm:presLayoutVars>
      </dgm:prSet>
      <dgm:spPr/>
    </dgm:pt>
    <dgm:pt modelId="{B04D3E1F-AACE-49C1-9BD8-7D3EB1A405CE}" type="pres">
      <dgm:prSet presAssocID="{C505F220-C402-4306-9D26-F50AF640C67F}" presName="FourNodes_2_text" presStyleLbl="node1" presStyleIdx="3" presStyleCnt="4">
        <dgm:presLayoutVars>
          <dgm:bulletEnabled val="1"/>
        </dgm:presLayoutVars>
      </dgm:prSet>
      <dgm:spPr/>
    </dgm:pt>
    <dgm:pt modelId="{C81C2C03-0AA6-47DB-B64E-D24EC32D695F}" type="pres">
      <dgm:prSet presAssocID="{C505F220-C402-4306-9D26-F50AF640C67F}" presName="FourNodes_3_text" presStyleLbl="node1" presStyleIdx="3" presStyleCnt="4">
        <dgm:presLayoutVars>
          <dgm:bulletEnabled val="1"/>
        </dgm:presLayoutVars>
      </dgm:prSet>
      <dgm:spPr/>
    </dgm:pt>
    <dgm:pt modelId="{E56E837A-0C3A-478B-8045-2ED58FE9CFC8}" type="pres">
      <dgm:prSet presAssocID="{C505F220-C402-4306-9D26-F50AF640C67F}" presName="FourNodes_4_text" presStyleLbl="node1" presStyleIdx="3" presStyleCnt="4">
        <dgm:presLayoutVars>
          <dgm:bulletEnabled val="1"/>
        </dgm:presLayoutVars>
      </dgm:prSet>
      <dgm:spPr/>
    </dgm:pt>
  </dgm:ptLst>
  <dgm:cxnLst>
    <dgm:cxn modelId="{9EE5A937-0374-4290-8726-596DF197BB79}" type="presOf" srcId="{0B1D6B54-7532-42EF-B873-F2518A6FA866}" destId="{CC3666ED-F69D-4ECF-9876-F2B425C58E99}" srcOrd="0" destOrd="0" presId="urn:microsoft.com/office/officeart/2005/8/layout/vProcess5"/>
    <dgm:cxn modelId="{2DFECA61-5763-4FAC-99C3-413A0D40E43B}" type="presOf" srcId="{8FF1CDB6-571C-4632-B99C-57CE8537FF5B}" destId="{E56E837A-0C3A-478B-8045-2ED58FE9CFC8}" srcOrd="1" destOrd="0" presId="urn:microsoft.com/office/officeart/2005/8/layout/vProcess5"/>
    <dgm:cxn modelId="{1033F063-4997-4945-9DD2-B67AD78A780A}" srcId="{C505F220-C402-4306-9D26-F50AF640C67F}" destId="{6B5D85DD-9B4D-4050-817A-52BAA96436A0}" srcOrd="2" destOrd="0" parTransId="{986AB951-45FD-4BA4-BCB5-437C981F0494}" sibTransId="{0B1D6B54-7532-42EF-B873-F2518A6FA866}"/>
    <dgm:cxn modelId="{8628EB64-AFEA-4CA0-A837-1D89AF21FD94}" type="presOf" srcId="{72E0134A-0E72-4CEE-8CA7-D2673AD96E01}" destId="{55621676-8CC3-4724-88F5-25209CB88ACC}" srcOrd="0" destOrd="0" presId="urn:microsoft.com/office/officeart/2005/8/layout/vProcess5"/>
    <dgm:cxn modelId="{C9004669-98E9-4F73-BED3-7FEAD2FC2C75}" type="presOf" srcId="{71E19BF7-FEB7-43F1-AA53-17CA05A183D9}" destId="{B04D3E1F-AACE-49C1-9BD8-7D3EB1A405CE}" srcOrd="1" destOrd="0" presId="urn:microsoft.com/office/officeart/2005/8/layout/vProcess5"/>
    <dgm:cxn modelId="{FBE5256B-E799-4712-8E66-3A0482E9B2F4}" type="presOf" srcId="{8FF1CDB6-571C-4632-B99C-57CE8537FF5B}" destId="{F4858E4A-2D57-43D0-86AD-3A36A7355389}" srcOrd="0" destOrd="0" presId="urn:microsoft.com/office/officeart/2005/8/layout/vProcess5"/>
    <dgm:cxn modelId="{9EDAF354-B57D-44AD-8E50-EF451C418CD0}" srcId="{C505F220-C402-4306-9D26-F50AF640C67F}" destId="{8FF1CDB6-571C-4632-B99C-57CE8537FF5B}" srcOrd="3" destOrd="0" parTransId="{B6E3E0D2-5219-418A-8F30-7D0B18F3BB99}" sibTransId="{86D3A796-2E28-4086-87F4-05AEFA0F6F44}"/>
    <dgm:cxn modelId="{09AB6758-21B9-4893-BB54-FD3B2C4C6780}" type="presOf" srcId="{C505F220-C402-4306-9D26-F50AF640C67F}" destId="{4A2C14AB-7FE7-4DA4-BEEC-63698C239BEC}" srcOrd="0" destOrd="0" presId="urn:microsoft.com/office/officeart/2005/8/layout/vProcess5"/>
    <dgm:cxn modelId="{40776D78-AB65-49CD-88BE-99CAC7A1A939}" type="presOf" srcId="{71E19BF7-FEB7-43F1-AA53-17CA05A183D9}" destId="{B12B191A-A0D9-4C80-9D43-F27ACE212DC9}" srcOrd="0" destOrd="0" presId="urn:microsoft.com/office/officeart/2005/8/layout/vProcess5"/>
    <dgm:cxn modelId="{597AA682-6FC3-4DC3-A1B8-6A98DE80FBA1}" type="presOf" srcId="{6B5D85DD-9B4D-4050-817A-52BAA96436A0}" destId="{C81C2C03-0AA6-47DB-B64E-D24EC32D695F}" srcOrd="1" destOrd="0" presId="urn:microsoft.com/office/officeart/2005/8/layout/vProcess5"/>
    <dgm:cxn modelId="{C702AC87-711C-44A6-BCB8-B515EF4D945D}" type="presOf" srcId="{A6CB1347-BEEC-4BE5-BA34-1D1284E515B1}" destId="{4C20C688-FFB1-408E-9274-901E135F4A3F}" srcOrd="0" destOrd="0" presId="urn:microsoft.com/office/officeart/2005/8/layout/vProcess5"/>
    <dgm:cxn modelId="{9E21AAAA-2F1C-4656-97BD-0EB8DC7C55CD}" type="presOf" srcId="{6B5D85DD-9B4D-4050-817A-52BAA96436A0}" destId="{E2776390-550D-47A5-AEDB-CDA6949E004E}" srcOrd="0" destOrd="0" presId="urn:microsoft.com/office/officeart/2005/8/layout/vProcess5"/>
    <dgm:cxn modelId="{FA49BAB0-4E4C-4EFF-A8F1-5017662CC1DC}" srcId="{C505F220-C402-4306-9D26-F50AF640C67F}" destId="{A6CB1347-BEEC-4BE5-BA34-1D1284E515B1}" srcOrd="0" destOrd="0" parTransId="{FD89D965-7192-4FF5-82BF-1211E5780741}" sibTransId="{710F2E1D-D718-458B-811A-5DFB42B69953}"/>
    <dgm:cxn modelId="{5AD0F1BB-3CA7-4056-9A29-ED317A3D60CF}" srcId="{C505F220-C402-4306-9D26-F50AF640C67F}" destId="{71E19BF7-FEB7-43F1-AA53-17CA05A183D9}" srcOrd="1" destOrd="0" parTransId="{5A12624B-A0BC-49DC-B240-D92BA94BD66B}" sibTransId="{72E0134A-0E72-4CEE-8CA7-D2673AD96E01}"/>
    <dgm:cxn modelId="{D8BB1EE6-F4B5-4767-9378-DDBD2A4C1BDE}" type="presOf" srcId="{710F2E1D-D718-458B-811A-5DFB42B69953}" destId="{BE4ECE9D-1E10-441F-8CE2-F6AEFE6D3078}" srcOrd="0" destOrd="0" presId="urn:microsoft.com/office/officeart/2005/8/layout/vProcess5"/>
    <dgm:cxn modelId="{4211C5EA-F3FE-4706-8A59-B236F48DEE40}" type="presOf" srcId="{A6CB1347-BEEC-4BE5-BA34-1D1284E515B1}" destId="{A4536CBC-7B3F-43E8-9808-CEE3E9BB9A58}" srcOrd="1" destOrd="0" presId="urn:microsoft.com/office/officeart/2005/8/layout/vProcess5"/>
    <dgm:cxn modelId="{947ECF67-0884-49E3-B566-BAE80A05EFF2}" type="presParOf" srcId="{4A2C14AB-7FE7-4DA4-BEEC-63698C239BEC}" destId="{74CD0F9B-BF1D-4A08-AEE3-776DCE420E77}" srcOrd="0" destOrd="0" presId="urn:microsoft.com/office/officeart/2005/8/layout/vProcess5"/>
    <dgm:cxn modelId="{63E3A647-AD04-455E-85C4-4E6B8C49FFF1}" type="presParOf" srcId="{4A2C14AB-7FE7-4DA4-BEEC-63698C239BEC}" destId="{4C20C688-FFB1-408E-9274-901E135F4A3F}" srcOrd="1" destOrd="0" presId="urn:microsoft.com/office/officeart/2005/8/layout/vProcess5"/>
    <dgm:cxn modelId="{269574BB-A4D8-4AFF-B3B3-158E3DE70BCC}" type="presParOf" srcId="{4A2C14AB-7FE7-4DA4-BEEC-63698C239BEC}" destId="{B12B191A-A0D9-4C80-9D43-F27ACE212DC9}" srcOrd="2" destOrd="0" presId="urn:microsoft.com/office/officeart/2005/8/layout/vProcess5"/>
    <dgm:cxn modelId="{E94F1870-94ED-4801-ACB7-AE39AD4F5C4A}" type="presParOf" srcId="{4A2C14AB-7FE7-4DA4-BEEC-63698C239BEC}" destId="{E2776390-550D-47A5-AEDB-CDA6949E004E}" srcOrd="3" destOrd="0" presId="urn:microsoft.com/office/officeart/2005/8/layout/vProcess5"/>
    <dgm:cxn modelId="{B2719F90-01D5-4EBA-808A-9F6FA9F8764C}" type="presParOf" srcId="{4A2C14AB-7FE7-4DA4-BEEC-63698C239BEC}" destId="{F4858E4A-2D57-43D0-86AD-3A36A7355389}" srcOrd="4" destOrd="0" presId="urn:microsoft.com/office/officeart/2005/8/layout/vProcess5"/>
    <dgm:cxn modelId="{017A86F4-E636-491A-9F27-51A46907C839}" type="presParOf" srcId="{4A2C14AB-7FE7-4DA4-BEEC-63698C239BEC}" destId="{BE4ECE9D-1E10-441F-8CE2-F6AEFE6D3078}" srcOrd="5" destOrd="0" presId="urn:microsoft.com/office/officeart/2005/8/layout/vProcess5"/>
    <dgm:cxn modelId="{C1DCFB87-6D5D-49AA-91D6-066CB438C94E}" type="presParOf" srcId="{4A2C14AB-7FE7-4DA4-BEEC-63698C239BEC}" destId="{55621676-8CC3-4724-88F5-25209CB88ACC}" srcOrd="6" destOrd="0" presId="urn:microsoft.com/office/officeart/2005/8/layout/vProcess5"/>
    <dgm:cxn modelId="{5484F3C6-B87E-42C5-B3D0-B6062689CB6F}" type="presParOf" srcId="{4A2C14AB-7FE7-4DA4-BEEC-63698C239BEC}" destId="{CC3666ED-F69D-4ECF-9876-F2B425C58E99}" srcOrd="7" destOrd="0" presId="urn:microsoft.com/office/officeart/2005/8/layout/vProcess5"/>
    <dgm:cxn modelId="{CED71789-AA2B-4758-96E5-3BACB0957DA3}" type="presParOf" srcId="{4A2C14AB-7FE7-4DA4-BEEC-63698C239BEC}" destId="{A4536CBC-7B3F-43E8-9808-CEE3E9BB9A58}" srcOrd="8" destOrd="0" presId="urn:microsoft.com/office/officeart/2005/8/layout/vProcess5"/>
    <dgm:cxn modelId="{B8943395-A235-4046-BD9E-5870D12A7912}" type="presParOf" srcId="{4A2C14AB-7FE7-4DA4-BEEC-63698C239BEC}" destId="{B04D3E1F-AACE-49C1-9BD8-7D3EB1A405CE}" srcOrd="9" destOrd="0" presId="urn:microsoft.com/office/officeart/2005/8/layout/vProcess5"/>
    <dgm:cxn modelId="{99CBE956-D215-46CC-AF2E-68535E476B55}" type="presParOf" srcId="{4A2C14AB-7FE7-4DA4-BEEC-63698C239BEC}" destId="{C81C2C03-0AA6-47DB-B64E-D24EC32D695F}" srcOrd="10" destOrd="0" presId="urn:microsoft.com/office/officeart/2005/8/layout/vProcess5"/>
    <dgm:cxn modelId="{E4AB6F60-C494-4164-B341-32C7C4EA761B}" type="presParOf" srcId="{4A2C14AB-7FE7-4DA4-BEEC-63698C239BEC}" destId="{E56E837A-0C3A-478B-8045-2ED58FE9CFC8}"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1A7E40-3A77-4DA1-9EDE-C3341B73D84F}"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3E8B20F0-A194-4809-9577-194AF1F0EE83}">
      <dgm:prSet phldrT="[Text]"/>
      <dgm:spPr/>
      <dgm:t>
        <a:bodyPr/>
        <a:lstStyle/>
        <a:p>
          <a:r>
            <a:rPr lang="en-US" dirty="0"/>
            <a:t>Listening</a:t>
          </a:r>
        </a:p>
      </dgm:t>
    </dgm:pt>
    <dgm:pt modelId="{B2D62E6F-5059-4B84-B116-09CB94B5CFD4}" type="parTrans" cxnId="{20543E11-465C-47D8-BF2C-86E16F326879}">
      <dgm:prSet/>
      <dgm:spPr/>
      <dgm:t>
        <a:bodyPr/>
        <a:lstStyle/>
        <a:p>
          <a:endParaRPr lang="en-US"/>
        </a:p>
      </dgm:t>
    </dgm:pt>
    <dgm:pt modelId="{909C3D1F-CF30-4FFF-BA7B-224A0F5FEC2E}" type="sibTrans" cxnId="{20543E11-465C-47D8-BF2C-86E16F326879}">
      <dgm:prSet/>
      <dgm:spPr/>
      <dgm:t>
        <a:bodyPr/>
        <a:lstStyle/>
        <a:p>
          <a:endParaRPr lang="en-US"/>
        </a:p>
      </dgm:t>
    </dgm:pt>
    <dgm:pt modelId="{1EFFA0AA-7329-4614-9901-4146211072E3}">
      <dgm:prSet phldrT="[Text]" phldr="1"/>
      <dgm:spPr/>
      <dgm:t>
        <a:bodyPr/>
        <a:lstStyle/>
        <a:p>
          <a:endParaRPr lang="en-US"/>
        </a:p>
      </dgm:t>
    </dgm:pt>
    <dgm:pt modelId="{CFDAFF1C-38B3-4459-A2CB-2B7F08114CB9}" type="parTrans" cxnId="{AD4DC11D-A1A6-4730-BC6A-84C81CBE161F}">
      <dgm:prSet/>
      <dgm:spPr/>
      <dgm:t>
        <a:bodyPr/>
        <a:lstStyle/>
        <a:p>
          <a:endParaRPr lang="en-US"/>
        </a:p>
      </dgm:t>
    </dgm:pt>
    <dgm:pt modelId="{E97FDAFA-8392-4087-B14E-C4A493BB40FF}" type="sibTrans" cxnId="{AD4DC11D-A1A6-4730-BC6A-84C81CBE161F}">
      <dgm:prSet/>
      <dgm:spPr/>
      <dgm:t>
        <a:bodyPr/>
        <a:lstStyle/>
        <a:p>
          <a:endParaRPr lang="en-US"/>
        </a:p>
      </dgm:t>
    </dgm:pt>
    <dgm:pt modelId="{664454AA-0711-47DA-B6D7-3F8B71B998CA}">
      <dgm:prSet phldrT="[Text]" phldr="1"/>
      <dgm:spPr/>
      <dgm:t>
        <a:bodyPr/>
        <a:lstStyle/>
        <a:p>
          <a:endParaRPr lang="en-US"/>
        </a:p>
      </dgm:t>
    </dgm:pt>
    <dgm:pt modelId="{EA07248F-DA1E-4CC2-B2AC-189B4112DBAD}" type="parTrans" cxnId="{7DAA9220-75A1-4537-9642-72DB7D7D4786}">
      <dgm:prSet/>
      <dgm:spPr/>
      <dgm:t>
        <a:bodyPr/>
        <a:lstStyle/>
        <a:p>
          <a:endParaRPr lang="en-US"/>
        </a:p>
      </dgm:t>
    </dgm:pt>
    <dgm:pt modelId="{0E041769-E431-4D47-91A2-367E8B701946}" type="sibTrans" cxnId="{7DAA9220-75A1-4537-9642-72DB7D7D4786}">
      <dgm:prSet/>
      <dgm:spPr/>
      <dgm:t>
        <a:bodyPr/>
        <a:lstStyle/>
        <a:p>
          <a:endParaRPr lang="en-US"/>
        </a:p>
      </dgm:t>
    </dgm:pt>
    <dgm:pt modelId="{105C7226-7EA9-4A2C-B988-A86EAE6D6761}">
      <dgm:prSet phldrT="[Text]" phldr="1"/>
      <dgm:spPr/>
      <dgm:t>
        <a:bodyPr/>
        <a:lstStyle/>
        <a:p>
          <a:endParaRPr lang="en-US"/>
        </a:p>
      </dgm:t>
    </dgm:pt>
    <dgm:pt modelId="{FD968EB8-63C9-422D-9A27-616C261278F4}" type="parTrans" cxnId="{A1F16BC4-79EC-4A39-8996-F0244F2E937C}">
      <dgm:prSet/>
      <dgm:spPr/>
      <dgm:t>
        <a:bodyPr/>
        <a:lstStyle/>
        <a:p>
          <a:endParaRPr lang="en-US"/>
        </a:p>
      </dgm:t>
    </dgm:pt>
    <dgm:pt modelId="{B38A3A50-D536-4340-8DE9-AB5BCCF12427}" type="sibTrans" cxnId="{A1F16BC4-79EC-4A39-8996-F0244F2E937C}">
      <dgm:prSet/>
      <dgm:spPr/>
      <dgm:t>
        <a:bodyPr/>
        <a:lstStyle/>
        <a:p>
          <a:endParaRPr lang="en-US"/>
        </a:p>
      </dgm:t>
    </dgm:pt>
    <dgm:pt modelId="{0BD7C45C-9C11-4675-BDA2-3C35597B6321}">
      <dgm:prSet phldrT="[Text]" phldr="1"/>
      <dgm:spPr/>
      <dgm:t>
        <a:bodyPr/>
        <a:lstStyle/>
        <a:p>
          <a:endParaRPr lang="en-US"/>
        </a:p>
      </dgm:t>
    </dgm:pt>
    <dgm:pt modelId="{D608BB58-0767-4416-8DED-FF696ED2DF8F}" type="parTrans" cxnId="{B0ECBC82-3F5D-488F-A547-C53E3FDEB21A}">
      <dgm:prSet/>
      <dgm:spPr/>
      <dgm:t>
        <a:bodyPr/>
        <a:lstStyle/>
        <a:p>
          <a:endParaRPr lang="en-US"/>
        </a:p>
      </dgm:t>
    </dgm:pt>
    <dgm:pt modelId="{12457098-B3AF-4E3C-83D8-51FD62536329}" type="sibTrans" cxnId="{B0ECBC82-3F5D-488F-A547-C53E3FDEB21A}">
      <dgm:prSet/>
      <dgm:spPr/>
      <dgm:t>
        <a:bodyPr/>
        <a:lstStyle/>
        <a:p>
          <a:endParaRPr lang="en-US"/>
        </a:p>
      </dgm:t>
    </dgm:pt>
    <dgm:pt modelId="{95342166-2F8E-4196-813F-21ACAB806DEA}" type="pres">
      <dgm:prSet presAssocID="{6A1A7E40-3A77-4DA1-9EDE-C3341B73D84F}" presName="cycle" presStyleCnt="0">
        <dgm:presLayoutVars>
          <dgm:dir/>
          <dgm:resizeHandles val="exact"/>
        </dgm:presLayoutVars>
      </dgm:prSet>
      <dgm:spPr/>
    </dgm:pt>
    <dgm:pt modelId="{2C130F06-59F7-4F1C-9781-07490234C80D}" type="pres">
      <dgm:prSet presAssocID="{3E8B20F0-A194-4809-9577-194AF1F0EE83}" presName="node" presStyleLbl="node1" presStyleIdx="0" presStyleCnt="5">
        <dgm:presLayoutVars>
          <dgm:bulletEnabled val="1"/>
        </dgm:presLayoutVars>
      </dgm:prSet>
      <dgm:spPr/>
    </dgm:pt>
    <dgm:pt modelId="{FB99D6CD-4626-49B8-A878-B21228D76005}" type="pres">
      <dgm:prSet presAssocID="{3E8B20F0-A194-4809-9577-194AF1F0EE83}" presName="spNode" presStyleCnt="0"/>
      <dgm:spPr/>
    </dgm:pt>
    <dgm:pt modelId="{2F0239EB-1C40-4A91-BB8E-B7689065E589}" type="pres">
      <dgm:prSet presAssocID="{909C3D1F-CF30-4FFF-BA7B-224A0F5FEC2E}" presName="sibTrans" presStyleLbl="sibTrans1D1" presStyleIdx="0" presStyleCnt="5"/>
      <dgm:spPr/>
    </dgm:pt>
    <dgm:pt modelId="{362574B8-CC01-4A47-840A-79BFEAE1EA69}" type="pres">
      <dgm:prSet presAssocID="{1EFFA0AA-7329-4614-9901-4146211072E3}" presName="node" presStyleLbl="node1" presStyleIdx="1" presStyleCnt="5">
        <dgm:presLayoutVars>
          <dgm:bulletEnabled val="1"/>
        </dgm:presLayoutVars>
      </dgm:prSet>
      <dgm:spPr/>
    </dgm:pt>
    <dgm:pt modelId="{12739859-1E57-40E3-B489-E53B161964FA}" type="pres">
      <dgm:prSet presAssocID="{1EFFA0AA-7329-4614-9901-4146211072E3}" presName="spNode" presStyleCnt="0"/>
      <dgm:spPr/>
    </dgm:pt>
    <dgm:pt modelId="{223523A9-2982-4B46-843B-A9C6C4253D6C}" type="pres">
      <dgm:prSet presAssocID="{E97FDAFA-8392-4087-B14E-C4A493BB40FF}" presName="sibTrans" presStyleLbl="sibTrans1D1" presStyleIdx="1" presStyleCnt="5"/>
      <dgm:spPr/>
    </dgm:pt>
    <dgm:pt modelId="{0B6BA7B8-3C0E-48DC-8390-A622868DFD33}" type="pres">
      <dgm:prSet presAssocID="{664454AA-0711-47DA-B6D7-3F8B71B998CA}" presName="node" presStyleLbl="node1" presStyleIdx="2" presStyleCnt="5">
        <dgm:presLayoutVars>
          <dgm:bulletEnabled val="1"/>
        </dgm:presLayoutVars>
      </dgm:prSet>
      <dgm:spPr/>
    </dgm:pt>
    <dgm:pt modelId="{18643FB9-3AB7-40CA-A5D2-FD4A27510552}" type="pres">
      <dgm:prSet presAssocID="{664454AA-0711-47DA-B6D7-3F8B71B998CA}" presName="spNode" presStyleCnt="0"/>
      <dgm:spPr/>
    </dgm:pt>
    <dgm:pt modelId="{722AA6C4-E92C-4CA9-B381-EBD4554DCC87}" type="pres">
      <dgm:prSet presAssocID="{0E041769-E431-4D47-91A2-367E8B701946}" presName="sibTrans" presStyleLbl="sibTrans1D1" presStyleIdx="2" presStyleCnt="5"/>
      <dgm:spPr/>
    </dgm:pt>
    <dgm:pt modelId="{FCB5AA30-6C5B-4BC7-9C09-361D0F916F0F}" type="pres">
      <dgm:prSet presAssocID="{105C7226-7EA9-4A2C-B988-A86EAE6D6761}" presName="node" presStyleLbl="node1" presStyleIdx="3" presStyleCnt="5">
        <dgm:presLayoutVars>
          <dgm:bulletEnabled val="1"/>
        </dgm:presLayoutVars>
      </dgm:prSet>
      <dgm:spPr/>
    </dgm:pt>
    <dgm:pt modelId="{8D1AECAF-7F77-4CCE-9817-AA209D3B2ED8}" type="pres">
      <dgm:prSet presAssocID="{105C7226-7EA9-4A2C-B988-A86EAE6D6761}" presName="spNode" presStyleCnt="0"/>
      <dgm:spPr/>
    </dgm:pt>
    <dgm:pt modelId="{E4DF397F-BC91-4FF4-9246-DC8C3C097A62}" type="pres">
      <dgm:prSet presAssocID="{B38A3A50-D536-4340-8DE9-AB5BCCF12427}" presName="sibTrans" presStyleLbl="sibTrans1D1" presStyleIdx="3" presStyleCnt="5"/>
      <dgm:spPr/>
    </dgm:pt>
    <dgm:pt modelId="{E05301A7-C5E5-452F-8F88-043ACB990546}" type="pres">
      <dgm:prSet presAssocID="{0BD7C45C-9C11-4675-BDA2-3C35597B6321}" presName="node" presStyleLbl="node1" presStyleIdx="4" presStyleCnt="5">
        <dgm:presLayoutVars>
          <dgm:bulletEnabled val="1"/>
        </dgm:presLayoutVars>
      </dgm:prSet>
      <dgm:spPr/>
    </dgm:pt>
    <dgm:pt modelId="{23F27ACD-41EB-43E0-9D3C-FE940385AF1A}" type="pres">
      <dgm:prSet presAssocID="{0BD7C45C-9C11-4675-BDA2-3C35597B6321}" presName="spNode" presStyleCnt="0"/>
      <dgm:spPr/>
    </dgm:pt>
    <dgm:pt modelId="{E4B76352-F101-4D32-8510-6791231DF403}" type="pres">
      <dgm:prSet presAssocID="{12457098-B3AF-4E3C-83D8-51FD62536329}" presName="sibTrans" presStyleLbl="sibTrans1D1" presStyleIdx="4" presStyleCnt="5"/>
      <dgm:spPr/>
    </dgm:pt>
  </dgm:ptLst>
  <dgm:cxnLst>
    <dgm:cxn modelId="{65AD9902-7A55-481A-9D54-319CB9AA707B}" type="presOf" srcId="{12457098-B3AF-4E3C-83D8-51FD62536329}" destId="{E4B76352-F101-4D32-8510-6791231DF403}" srcOrd="0" destOrd="0" presId="urn:microsoft.com/office/officeart/2005/8/layout/cycle5"/>
    <dgm:cxn modelId="{20543E11-465C-47D8-BF2C-86E16F326879}" srcId="{6A1A7E40-3A77-4DA1-9EDE-C3341B73D84F}" destId="{3E8B20F0-A194-4809-9577-194AF1F0EE83}" srcOrd="0" destOrd="0" parTransId="{B2D62E6F-5059-4B84-B116-09CB94B5CFD4}" sibTransId="{909C3D1F-CF30-4FFF-BA7B-224A0F5FEC2E}"/>
    <dgm:cxn modelId="{AD4DC11D-A1A6-4730-BC6A-84C81CBE161F}" srcId="{6A1A7E40-3A77-4DA1-9EDE-C3341B73D84F}" destId="{1EFFA0AA-7329-4614-9901-4146211072E3}" srcOrd="1" destOrd="0" parTransId="{CFDAFF1C-38B3-4459-A2CB-2B7F08114CB9}" sibTransId="{E97FDAFA-8392-4087-B14E-C4A493BB40FF}"/>
    <dgm:cxn modelId="{7DAA9220-75A1-4537-9642-72DB7D7D4786}" srcId="{6A1A7E40-3A77-4DA1-9EDE-C3341B73D84F}" destId="{664454AA-0711-47DA-B6D7-3F8B71B998CA}" srcOrd="2" destOrd="0" parTransId="{EA07248F-DA1E-4CC2-B2AC-189B4112DBAD}" sibTransId="{0E041769-E431-4D47-91A2-367E8B701946}"/>
    <dgm:cxn modelId="{85F13630-387D-49D7-AC1C-C15786DF1CC5}" type="presOf" srcId="{909C3D1F-CF30-4FFF-BA7B-224A0F5FEC2E}" destId="{2F0239EB-1C40-4A91-BB8E-B7689065E589}" srcOrd="0" destOrd="0" presId="urn:microsoft.com/office/officeart/2005/8/layout/cycle5"/>
    <dgm:cxn modelId="{5CEA3C5B-804D-4E14-ABE5-09DAEAF55CC3}" type="presOf" srcId="{0E041769-E431-4D47-91A2-367E8B701946}" destId="{722AA6C4-E92C-4CA9-B381-EBD4554DCC87}" srcOrd="0" destOrd="0" presId="urn:microsoft.com/office/officeart/2005/8/layout/cycle5"/>
    <dgm:cxn modelId="{58CD9A45-F829-4361-914A-021F6DF19A2D}" type="presOf" srcId="{B38A3A50-D536-4340-8DE9-AB5BCCF12427}" destId="{E4DF397F-BC91-4FF4-9246-DC8C3C097A62}" srcOrd="0" destOrd="0" presId="urn:microsoft.com/office/officeart/2005/8/layout/cycle5"/>
    <dgm:cxn modelId="{39AB177F-A044-490E-B258-2D14D3D315E7}" type="presOf" srcId="{1EFFA0AA-7329-4614-9901-4146211072E3}" destId="{362574B8-CC01-4A47-840A-79BFEAE1EA69}" srcOrd="0" destOrd="0" presId="urn:microsoft.com/office/officeart/2005/8/layout/cycle5"/>
    <dgm:cxn modelId="{B0ECBC82-3F5D-488F-A547-C53E3FDEB21A}" srcId="{6A1A7E40-3A77-4DA1-9EDE-C3341B73D84F}" destId="{0BD7C45C-9C11-4675-BDA2-3C35597B6321}" srcOrd="4" destOrd="0" parTransId="{D608BB58-0767-4416-8DED-FF696ED2DF8F}" sibTransId="{12457098-B3AF-4E3C-83D8-51FD62536329}"/>
    <dgm:cxn modelId="{59D62283-E017-45AB-B3C5-89E752C61B5B}" type="presOf" srcId="{664454AA-0711-47DA-B6D7-3F8B71B998CA}" destId="{0B6BA7B8-3C0E-48DC-8390-A622868DFD33}" srcOrd="0" destOrd="0" presId="urn:microsoft.com/office/officeart/2005/8/layout/cycle5"/>
    <dgm:cxn modelId="{F5274BA3-7D2E-4A51-80E5-38B73C1B132F}" type="presOf" srcId="{0BD7C45C-9C11-4675-BDA2-3C35597B6321}" destId="{E05301A7-C5E5-452F-8F88-043ACB990546}" srcOrd="0" destOrd="0" presId="urn:microsoft.com/office/officeart/2005/8/layout/cycle5"/>
    <dgm:cxn modelId="{AA65AFA3-A1F1-4DB5-B7CB-D48F3A602FC1}" type="presOf" srcId="{3E8B20F0-A194-4809-9577-194AF1F0EE83}" destId="{2C130F06-59F7-4F1C-9781-07490234C80D}" srcOrd="0" destOrd="0" presId="urn:microsoft.com/office/officeart/2005/8/layout/cycle5"/>
    <dgm:cxn modelId="{37FF01B3-817F-46E9-81E8-580D6037713A}" type="presOf" srcId="{E97FDAFA-8392-4087-B14E-C4A493BB40FF}" destId="{223523A9-2982-4B46-843B-A9C6C4253D6C}" srcOrd="0" destOrd="0" presId="urn:microsoft.com/office/officeart/2005/8/layout/cycle5"/>
    <dgm:cxn modelId="{A1F16BC4-79EC-4A39-8996-F0244F2E937C}" srcId="{6A1A7E40-3A77-4DA1-9EDE-C3341B73D84F}" destId="{105C7226-7EA9-4A2C-B988-A86EAE6D6761}" srcOrd="3" destOrd="0" parTransId="{FD968EB8-63C9-422D-9A27-616C261278F4}" sibTransId="{B38A3A50-D536-4340-8DE9-AB5BCCF12427}"/>
    <dgm:cxn modelId="{A45179D2-ADDE-4670-9A08-596CCC3FF2E6}" type="presOf" srcId="{105C7226-7EA9-4A2C-B988-A86EAE6D6761}" destId="{FCB5AA30-6C5B-4BC7-9C09-361D0F916F0F}" srcOrd="0" destOrd="0" presId="urn:microsoft.com/office/officeart/2005/8/layout/cycle5"/>
    <dgm:cxn modelId="{74C2E6D6-33BB-4B92-A690-E07BF867CC7B}" type="presOf" srcId="{6A1A7E40-3A77-4DA1-9EDE-C3341B73D84F}" destId="{95342166-2F8E-4196-813F-21ACAB806DEA}" srcOrd="0" destOrd="0" presId="urn:microsoft.com/office/officeart/2005/8/layout/cycle5"/>
    <dgm:cxn modelId="{6CF1F144-277C-40AA-9C9D-0771F17D7A5A}" type="presParOf" srcId="{95342166-2F8E-4196-813F-21ACAB806DEA}" destId="{2C130F06-59F7-4F1C-9781-07490234C80D}" srcOrd="0" destOrd="0" presId="urn:microsoft.com/office/officeart/2005/8/layout/cycle5"/>
    <dgm:cxn modelId="{D3ED9770-0ACC-4D26-A057-34E686840834}" type="presParOf" srcId="{95342166-2F8E-4196-813F-21ACAB806DEA}" destId="{FB99D6CD-4626-49B8-A878-B21228D76005}" srcOrd="1" destOrd="0" presId="urn:microsoft.com/office/officeart/2005/8/layout/cycle5"/>
    <dgm:cxn modelId="{3D448881-52C7-48B2-9A2D-32D15F0762A9}" type="presParOf" srcId="{95342166-2F8E-4196-813F-21ACAB806DEA}" destId="{2F0239EB-1C40-4A91-BB8E-B7689065E589}" srcOrd="2" destOrd="0" presId="urn:microsoft.com/office/officeart/2005/8/layout/cycle5"/>
    <dgm:cxn modelId="{274C23A0-AB66-45D8-BEAE-02EFC83E7C43}" type="presParOf" srcId="{95342166-2F8E-4196-813F-21ACAB806DEA}" destId="{362574B8-CC01-4A47-840A-79BFEAE1EA69}" srcOrd="3" destOrd="0" presId="urn:microsoft.com/office/officeart/2005/8/layout/cycle5"/>
    <dgm:cxn modelId="{7DD48B20-C3CD-4CBE-8F55-8363A72B5BD1}" type="presParOf" srcId="{95342166-2F8E-4196-813F-21ACAB806DEA}" destId="{12739859-1E57-40E3-B489-E53B161964FA}" srcOrd="4" destOrd="0" presId="urn:microsoft.com/office/officeart/2005/8/layout/cycle5"/>
    <dgm:cxn modelId="{88656106-905B-45FF-97CA-F16BF3513C85}" type="presParOf" srcId="{95342166-2F8E-4196-813F-21ACAB806DEA}" destId="{223523A9-2982-4B46-843B-A9C6C4253D6C}" srcOrd="5" destOrd="0" presId="urn:microsoft.com/office/officeart/2005/8/layout/cycle5"/>
    <dgm:cxn modelId="{F543FCBA-529C-4D10-82CF-CB4161016D46}" type="presParOf" srcId="{95342166-2F8E-4196-813F-21ACAB806DEA}" destId="{0B6BA7B8-3C0E-48DC-8390-A622868DFD33}" srcOrd="6" destOrd="0" presId="urn:microsoft.com/office/officeart/2005/8/layout/cycle5"/>
    <dgm:cxn modelId="{D7E46EE4-472F-4CD5-A460-429DD7830982}" type="presParOf" srcId="{95342166-2F8E-4196-813F-21ACAB806DEA}" destId="{18643FB9-3AB7-40CA-A5D2-FD4A27510552}" srcOrd="7" destOrd="0" presId="urn:microsoft.com/office/officeart/2005/8/layout/cycle5"/>
    <dgm:cxn modelId="{3B93188C-B7B8-4C2B-94AF-9B8E5F3046E8}" type="presParOf" srcId="{95342166-2F8E-4196-813F-21ACAB806DEA}" destId="{722AA6C4-E92C-4CA9-B381-EBD4554DCC87}" srcOrd="8" destOrd="0" presId="urn:microsoft.com/office/officeart/2005/8/layout/cycle5"/>
    <dgm:cxn modelId="{66F4E32A-3257-4CC3-9B06-559D99C78D0A}" type="presParOf" srcId="{95342166-2F8E-4196-813F-21ACAB806DEA}" destId="{FCB5AA30-6C5B-4BC7-9C09-361D0F916F0F}" srcOrd="9" destOrd="0" presId="urn:microsoft.com/office/officeart/2005/8/layout/cycle5"/>
    <dgm:cxn modelId="{CAD5953B-98CC-4E54-9A01-388509A159F9}" type="presParOf" srcId="{95342166-2F8E-4196-813F-21ACAB806DEA}" destId="{8D1AECAF-7F77-4CCE-9817-AA209D3B2ED8}" srcOrd="10" destOrd="0" presId="urn:microsoft.com/office/officeart/2005/8/layout/cycle5"/>
    <dgm:cxn modelId="{0EB50DD5-6991-461C-AB5F-5BA7AEAE8D92}" type="presParOf" srcId="{95342166-2F8E-4196-813F-21ACAB806DEA}" destId="{E4DF397F-BC91-4FF4-9246-DC8C3C097A62}" srcOrd="11" destOrd="0" presId="urn:microsoft.com/office/officeart/2005/8/layout/cycle5"/>
    <dgm:cxn modelId="{709C3135-CC2C-41D5-89AA-30A8AD0AB36A}" type="presParOf" srcId="{95342166-2F8E-4196-813F-21ACAB806DEA}" destId="{E05301A7-C5E5-452F-8F88-043ACB990546}" srcOrd="12" destOrd="0" presId="urn:microsoft.com/office/officeart/2005/8/layout/cycle5"/>
    <dgm:cxn modelId="{82009ED4-5F61-46DF-96EA-9CDE368BE0AD}" type="presParOf" srcId="{95342166-2F8E-4196-813F-21ACAB806DEA}" destId="{23F27ACD-41EB-43E0-9D3C-FE940385AF1A}" srcOrd="13" destOrd="0" presId="urn:microsoft.com/office/officeart/2005/8/layout/cycle5"/>
    <dgm:cxn modelId="{2E8BEC2D-1F14-4C00-8D55-E8A50F330B52}" type="presParOf" srcId="{95342166-2F8E-4196-813F-21ACAB806DEA}" destId="{E4B76352-F101-4D32-8510-6791231DF403}"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1A7E40-3A77-4DA1-9EDE-C3341B73D84F}"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3E8B20F0-A194-4809-9577-194AF1F0EE83}">
      <dgm:prSet phldrT="[Text]"/>
      <dgm:spPr/>
      <dgm:t>
        <a:bodyPr/>
        <a:lstStyle/>
        <a:p>
          <a:r>
            <a:rPr lang="en-US"/>
            <a:t>Listening</a:t>
          </a:r>
        </a:p>
      </dgm:t>
    </dgm:pt>
    <dgm:pt modelId="{B2D62E6F-5059-4B84-B116-09CB94B5CFD4}" type="parTrans" cxnId="{20543E11-465C-47D8-BF2C-86E16F326879}">
      <dgm:prSet/>
      <dgm:spPr/>
      <dgm:t>
        <a:bodyPr/>
        <a:lstStyle/>
        <a:p>
          <a:endParaRPr lang="en-US"/>
        </a:p>
      </dgm:t>
    </dgm:pt>
    <dgm:pt modelId="{909C3D1F-CF30-4FFF-BA7B-224A0F5FEC2E}" type="sibTrans" cxnId="{20543E11-465C-47D8-BF2C-86E16F326879}">
      <dgm:prSet/>
      <dgm:spPr/>
      <dgm:t>
        <a:bodyPr/>
        <a:lstStyle/>
        <a:p>
          <a:endParaRPr lang="en-US"/>
        </a:p>
      </dgm:t>
    </dgm:pt>
    <dgm:pt modelId="{1EFFA0AA-7329-4614-9901-4146211072E3}">
      <dgm:prSet phldrT="[Text]"/>
      <dgm:spPr/>
      <dgm:t>
        <a:bodyPr/>
        <a:lstStyle/>
        <a:p>
          <a:r>
            <a:rPr lang="en-US" dirty="0"/>
            <a:t>Discerning</a:t>
          </a:r>
        </a:p>
      </dgm:t>
    </dgm:pt>
    <dgm:pt modelId="{CFDAFF1C-38B3-4459-A2CB-2B7F08114CB9}" type="parTrans" cxnId="{AD4DC11D-A1A6-4730-BC6A-84C81CBE161F}">
      <dgm:prSet/>
      <dgm:spPr/>
      <dgm:t>
        <a:bodyPr/>
        <a:lstStyle/>
        <a:p>
          <a:endParaRPr lang="en-US"/>
        </a:p>
      </dgm:t>
    </dgm:pt>
    <dgm:pt modelId="{E97FDAFA-8392-4087-B14E-C4A493BB40FF}" type="sibTrans" cxnId="{AD4DC11D-A1A6-4730-BC6A-84C81CBE161F}">
      <dgm:prSet/>
      <dgm:spPr/>
      <dgm:t>
        <a:bodyPr/>
        <a:lstStyle/>
        <a:p>
          <a:endParaRPr lang="en-US"/>
        </a:p>
      </dgm:t>
    </dgm:pt>
    <dgm:pt modelId="{664454AA-0711-47DA-B6D7-3F8B71B998CA}">
      <dgm:prSet phldrT="[Text]" phldr="1"/>
      <dgm:spPr/>
      <dgm:t>
        <a:bodyPr/>
        <a:lstStyle/>
        <a:p>
          <a:endParaRPr lang="en-US"/>
        </a:p>
      </dgm:t>
    </dgm:pt>
    <dgm:pt modelId="{EA07248F-DA1E-4CC2-B2AC-189B4112DBAD}" type="parTrans" cxnId="{7DAA9220-75A1-4537-9642-72DB7D7D4786}">
      <dgm:prSet/>
      <dgm:spPr/>
      <dgm:t>
        <a:bodyPr/>
        <a:lstStyle/>
        <a:p>
          <a:endParaRPr lang="en-US"/>
        </a:p>
      </dgm:t>
    </dgm:pt>
    <dgm:pt modelId="{0E041769-E431-4D47-91A2-367E8B701946}" type="sibTrans" cxnId="{7DAA9220-75A1-4537-9642-72DB7D7D4786}">
      <dgm:prSet/>
      <dgm:spPr/>
      <dgm:t>
        <a:bodyPr/>
        <a:lstStyle/>
        <a:p>
          <a:endParaRPr lang="en-US"/>
        </a:p>
      </dgm:t>
    </dgm:pt>
    <dgm:pt modelId="{105C7226-7EA9-4A2C-B988-A86EAE6D6761}">
      <dgm:prSet phldrT="[Text]" phldr="1"/>
      <dgm:spPr/>
      <dgm:t>
        <a:bodyPr/>
        <a:lstStyle/>
        <a:p>
          <a:endParaRPr lang="en-US"/>
        </a:p>
      </dgm:t>
    </dgm:pt>
    <dgm:pt modelId="{FD968EB8-63C9-422D-9A27-616C261278F4}" type="parTrans" cxnId="{A1F16BC4-79EC-4A39-8996-F0244F2E937C}">
      <dgm:prSet/>
      <dgm:spPr/>
      <dgm:t>
        <a:bodyPr/>
        <a:lstStyle/>
        <a:p>
          <a:endParaRPr lang="en-US"/>
        </a:p>
      </dgm:t>
    </dgm:pt>
    <dgm:pt modelId="{B38A3A50-D536-4340-8DE9-AB5BCCF12427}" type="sibTrans" cxnId="{A1F16BC4-79EC-4A39-8996-F0244F2E937C}">
      <dgm:prSet/>
      <dgm:spPr/>
      <dgm:t>
        <a:bodyPr/>
        <a:lstStyle/>
        <a:p>
          <a:endParaRPr lang="en-US"/>
        </a:p>
      </dgm:t>
    </dgm:pt>
    <dgm:pt modelId="{0BD7C45C-9C11-4675-BDA2-3C35597B6321}">
      <dgm:prSet phldrT="[Text]" phldr="1"/>
      <dgm:spPr/>
      <dgm:t>
        <a:bodyPr/>
        <a:lstStyle/>
        <a:p>
          <a:endParaRPr lang="en-US"/>
        </a:p>
      </dgm:t>
    </dgm:pt>
    <dgm:pt modelId="{D608BB58-0767-4416-8DED-FF696ED2DF8F}" type="parTrans" cxnId="{B0ECBC82-3F5D-488F-A547-C53E3FDEB21A}">
      <dgm:prSet/>
      <dgm:spPr/>
      <dgm:t>
        <a:bodyPr/>
        <a:lstStyle/>
        <a:p>
          <a:endParaRPr lang="en-US"/>
        </a:p>
      </dgm:t>
    </dgm:pt>
    <dgm:pt modelId="{12457098-B3AF-4E3C-83D8-51FD62536329}" type="sibTrans" cxnId="{B0ECBC82-3F5D-488F-A547-C53E3FDEB21A}">
      <dgm:prSet/>
      <dgm:spPr/>
      <dgm:t>
        <a:bodyPr/>
        <a:lstStyle/>
        <a:p>
          <a:endParaRPr lang="en-US"/>
        </a:p>
      </dgm:t>
    </dgm:pt>
    <dgm:pt modelId="{95342166-2F8E-4196-813F-21ACAB806DEA}" type="pres">
      <dgm:prSet presAssocID="{6A1A7E40-3A77-4DA1-9EDE-C3341B73D84F}" presName="cycle" presStyleCnt="0">
        <dgm:presLayoutVars>
          <dgm:dir/>
          <dgm:resizeHandles val="exact"/>
        </dgm:presLayoutVars>
      </dgm:prSet>
      <dgm:spPr/>
    </dgm:pt>
    <dgm:pt modelId="{2C130F06-59F7-4F1C-9781-07490234C80D}" type="pres">
      <dgm:prSet presAssocID="{3E8B20F0-A194-4809-9577-194AF1F0EE83}" presName="node" presStyleLbl="node1" presStyleIdx="0" presStyleCnt="5">
        <dgm:presLayoutVars>
          <dgm:bulletEnabled val="1"/>
        </dgm:presLayoutVars>
      </dgm:prSet>
      <dgm:spPr/>
    </dgm:pt>
    <dgm:pt modelId="{FB99D6CD-4626-49B8-A878-B21228D76005}" type="pres">
      <dgm:prSet presAssocID="{3E8B20F0-A194-4809-9577-194AF1F0EE83}" presName="spNode" presStyleCnt="0"/>
      <dgm:spPr/>
    </dgm:pt>
    <dgm:pt modelId="{2F0239EB-1C40-4A91-BB8E-B7689065E589}" type="pres">
      <dgm:prSet presAssocID="{909C3D1F-CF30-4FFF-BA7B-224A0F5FEC2E}" presName="sibTrans" presStyleLbl="sibTrans1D1" presStyleIdx="0" presStyleCnt="5"/>
      <dgm:spPr/>
    </dgm:pt>
    <dgm:pt modelId="{362574B8-CC01-4A47-840A-79BFEAE1EA69}" type="pres">
      <dgm:prSet presAssocID="{1EFFA0AA-7329-4614-9901-4146211072E3}" presName="node" presStyleLbl="node1" presStyleIdx="1" presStyleCnt="5">
        <dgm:presLayoutVars>
          <dgm:bulletEnabled val="1"/>
        </dgm:presLayoutVars>
      </dgm:prSet>
      <dgm:spPr/>
    </dgm:pt>
    <dgm:pt modelId="{12739859-1E57-40E3-B489-E53B161964FA}" type="pres">
      <dgm:prSet presAssocID="{1EFFA0AA-7329-4614-9901-4146211072E3}" presName="spNode" presStyleCnt="0"/>
      <dgm:spPr/>
    </dgm:pt>
    <dgm:pt modelId="{223523A9-2982-4B46-843B-A9C6C4253D6C}" type="pres">
      <dgm:prSet presAssocID="{E97FDAFA-8392-4087-B14E-C4A493BB40FF}" presName="sibTrans" presStyleLbl="sibTrans1D1" presStyleIdx="1" presStyleCnt="5"/>
      <dgm:spPr/>
    </dgm:pt>
    <dgm:pt modelId="{0B6BA7B8-3C0E-48DC-8390-A622868DFD33}" type="pres">
      <dgm:prSet presAssocID="{664454AA-0711-47DA-B6D7-3F8B71B998CA}" presName="node" presStyleLbl="node1" presStyleIdx="2" presStyleCnt="5">
        <dgm:presLayoutVars>
          <dgm:bulletEnabled val="1"/>
        </dgm:presLayoutVars>
      </dgm:prSet>
      <dgm:spPr/>
    </dgm:pt>
    <dgm:pt modelId="{18643FB9-3AB7-40CA-A5D2-FD4A27510552}" type="pres">
      <dgm:prSet presAssocID="{664454AA-0711-47DA-B6D7-3F8B71B998CA}" presName="spNode" presStyleCnt="0"/>
      <dgm:spPr/>
    </dgm:pt>
    <dgm:pt modelId="{722AA6C4-E92C-4CA9-B381-EBD4554DCC87}" type="pres">
      <dgm:prSet presAssocID="{0E041769-E431-4D47-91A2-367E8B701946}" presName="sibTrans" presStyleLbl="sibTrans1D1" presStyleIdx="2" presStyleCnt="5"/>
      <dgm:spPr/>
    </dgm:pt>
    <dgm:pt modelId="{FCB5AA30-6C5B-4BC7-9C09-361D0F916F0F}" type="pres">
      <dgm:prSet presAssocID="{105C7226-7EA9-4A2C-B988-A86EAE6D6761}" presName="node" presStyleLbl="node1" presStyleIdx="3" presStyleCnt="5">
        <dgm:presLayoutVars>
          <dgm:bulletEnabled val="1"/>
        </dgm:presLayoutVars>
      </dgm:prSet>
      <dgm:spPr/>
    </dgm:pt>
    <dgm:pt modelId="{8D1AECAF-7F77-4CCE-9817-AA209D3B2ED8}" type="pres">
      <dgm:prSet presAssocID="{105C7226-7EA9-4A2C-B988-A86EAE6D6761}" presName="spNode" presStyleCnt="0"/>
      <dgm:spPr/>
    </dgm:pt>
    <dgm:pt modelId="{E4DF397F-BC91-4FF4-9246-DC8C3C097A62}" type="pres">
      <dgm:prSet presAssocID="{B38A3A50-D536-4340-8DE9-AB5BCCF12427}" presName="sibTrans" presStyleLbl="sibTrans1D1" presStyleIdx="3" presStyleCnt="5"/>
      <dgm:spPr/>
    </dgm:pt>
    <dgm:pt modelId="{E05301A7-C5E5-452F-8F88-043ACB990546}" type="pres">
      <dgm:prSet presAssocID="{0BD7C45C-9C11-4675-BDA2-3C35597B6321}" presName="node" presStyleLbl="node1" presStyleIdx="4" presStyleCnt="5">
        <dgm:presLayoutVars>
          <dgm:bulletEnabled val="1"/>
        </dgm:presLayoutVars>
      </dgm:prSet>
      <dgm:spPr/>
    </dgm:pt>
    <dgm:pt modelId="{23F27ACD-41EB-43E0-9D3C-FE940385AF1A}" type="pres">
      <dgm:prSet presAssocID="{0BD7C45C-9C11-4675-BDA2-3C35597B6321}" presName="spNode" presStyleCnt="0"/>
      <dgm:spPr/>
    </dgm:pt>
    <dgm:pt modelId="{E4B76352-F101-4D32-8510-6791231DF403}" type="pres">
      <dgm:prSet presAssocID="{12457098-B3AF-4E3C-83D8-51FD62536329}" presName="sibTrans" presStyleLbl="sibTrans1D1" presStyleIdx="4" presStyleCnt="5"/>
      <dgm:spPr/>
    </dgm:pt>
  </dgm:ptLst>
  <dgm:cxnLst>
    <dgm:cxn modelId="{65AD9902-7A55-481A-9D54-319CB9AA707B}" type="presOf" srcId="{12457098-B3AF-4E3C-83D8-51FD62536329}" destId="{E4B76352-F101-4D32-8510-6791231DF403}" srcOrd="0" destOrd="0" presId="urn:microsoft.com/office/officeart/2005/8/layout/cycle5"/>
    <dgm:cxn modelId="{20543E11-465C-47D8-BF2C-86E16F326879}" srcId="{6A1A7E40-3A77-4DA1-9EDE-C3341B73D84F}" destId="{3E8B20F0-A194-4809-9577-194AF1F0EE83}" srcOrd="0" destOrd="0" parTransId="{B2D62E6F-5059-4B84-B116-09CB94B5CFD4}" sibTransId="{909C3D1F-CF30-4FFF-BA7B-224A0F5FEC2E}"/>
    <dgm:cxn modelId="{AD4DC11D-A1A6-4730-BC6A-84C81CBE161F}" srcId="{6A1A7E40-3A77-4DA1-9EDE-C3341B73D84F}" destId="{1EFFA0AA-7329-4614-9901-4146211072E3}" srcOrd="1" destOrd="0" parTransId="{CFDAFF1C-38B3-4459-A2CB-2B7F08114CB9}" sibTransId="{E97FDAFA-8392-4087-B14E-C4A493BB40FF}"/>
    <dgm:cxn modelId="{7DAA9220-75A1-4537-9642-72DB7D7D4786}" srcId="{6A1A7E40-3A77-4DA1-9EDE-C3341B73D84F}" destId="{664454AA-0711-47DA-B6D7-3F8B71B998CA}" srcOrd="2" destOrd="0" parTransId="{EA07248F-DA1E-4CC2-B2AC-189B4112DBAD}" sibTransId="{0E041769-E431-4D47-91A2-367E8B701946}"/>
    <dgm:cxn modelId="{85F13630-387D-49D7-AC1C-C15786DF1CC5}" type="presOf" srcId="{909C3D1F-CF30-4FFF-BA7B-224A0F5FEC2E}" destId="{2F0239EB-1C40-4A91-BB8E-B7689065E589}" srcOrd="0" destOrd="0" presId="urn:microsoft.com/office/officeart/2005/8/layout/cycle5"/>
    <dgm:cxn modelId="{5CEA3C5B-804D-4E14-ABE5-09DAEAF55CC3}" type="presOf" srcId="{0E041769-E431-4D47-91A2-367E8B701946}" destId="{722AA6C4-E92C-4CA9-B381-EBD4554DCC87}" srcOrd="0" destOrd="0" presId="urn:microsoft.com/office/officeart/2005/8/layout/cycle5"/>
    <dgm:cxn modelId="{58CD9A45-F829-4361-914A-021F6DF19A2D}" type="presOf" srcId="{B38A3A50-D536-4340-8DE9-AB5BCCF12427}" destId="{E4DF397F-BC91-4FF4-9246-DC8C3C097A62}" srcOrd="0" destOrd="0" presId="urn:microsoft.com/office/officeart/2005/8/layout/cycle5"/>
    <dgm:cxn modelId="{39AB177F-A044-490E-B258-2D14D3D315E7}" type="presOf" srcId="{1EFFA0AA-7329-4614-9901-4146211072E3}" destId="{362574B8-CC01-4A47-840A-79BFEAE1EA69}" srcOrd="0" destOrd="0" presId="urn:microsoft.com/office/officeart/2005/8/layout/cycle5"/>
    <dgm:cxn modelId="{B0ECBC82-3F5D-488F-A547-C53E3FDEB21A}" srcId="{6A1A7E40-3A77-4DA1-9EDE-C3341B73D84F}" destId="{0BD7C45C-9C11-4675-BDA2-3C35597B6321}" srcOrd="4" destOrd="0" parTransId="{D608BB58-0767-4416-8DED-FF696ED2DF8F}" sibTransId="{12457098-B3AF-4E3C-83D8-51FD62536329}"/>
    <dgm:cxn modelId="{59D62283-E017-45AB-B3C5-89E752C61B5B}" type="presOf" srcId="{664454AA-0711-47DA-B6D7-3F8B71B998CA}" destId="{0B6BA7B8-3C0E-48DC-8390-A622868DFD33}" srcOrd="0" destOrd="0" presId="urn:microsoft.com/office/officeart/2005/8/layout/cycle5"/>
    <dgm:cxn modelId="{F5274BA3-7D2E-4A51-80E5-38B73C1B132F}" type="presOf" srcId="{0BD7C45C-9C11-4675-BDA2-3C35597B6321}" destId="{E05301A7-C5E5-452F-8F88-043ACB990546}" srcOrd="0" destOrd="0" presId="urn:microsoft.com/office/officeart/2005/8/layout/cycle5"/>
    <dgm:cxn modelId="{AA65AFA3-A1F1-4DB5-B7CB-D48F3A602FC1}" type="presOf" srcId="{3E8B20F0-A194-4809-9577-194AF1F0EE83}" destId="{2C130F06-59F7-4F1C-9781-07490234C80D}" srcOrd="0" destOrd="0" presId="urn:microsoft.com/office/officeart/2005/8/layout/cycle5"/>
    <dgm:cxn modelId="{37FF01B3-817F-46E9-81E8-580D6037713A}" type="presOf" srcId="{E97FDAFA-8392-4087-B14E-C4A493BB40FF}" destId="{223523A9-2982-4B46-843B-A9C6C4253D6C}" srcOrd="0" destOrd="0" presId="urn:microsoft.com/office/officeart/2005/8/layout/cycle5"/>
    <dgm:cxn modelId="{A1F16BC4-79EC-4A39-8996-F0244F2E937C}" srcId="{6A1A7E40-3A77-4DA1-9EDE-C3341B73D84F}" destId="{105C7226-7EA9-4A2C-B988-A86EAE6D6761}" srcOrd="3" destOrd="0" parTransId="{FD968EB8-63C9-422D-9A27-616C261278F4}" sibTransId="{B38A3A50-D536-4340-8DE9-AB5BCCF12427}"/>
    <dgm:cxn modelId="{A45179D2-ADDE-4670-9A08-596CCC3FF2E6}" type="presOf" srcId="{105C7226-7EA9-4A2C-B988-A86EAE6D6761}" destId="{FCB5AA30-6C5B-4BC7-9C09-361D0F916F0F}" srcOrd="0" destOrd="0" presId="urn:microsoft.com/office/officeart/2005/8/layout/cycle5"/>
    <dgm:cxn modelId="{74C2E6D6-33BB-4B92-A690-E07BF867CC7B}" type="presOf" srcId="{6A1A7E40-3A77-4DA1-9EDE-C3341B73D84F}" destId="{95342166-2F8E-4196-813F-21ACAB806DEA}" srcOrd="0" destOrd="0" presId="urn:microsoft.com/office/officeart/2005/8/layout/cycle5"/>
    <dgm:cxn modelId="{6CF1F144-277C-40AA-9C9D-0771F17D7A5A}" type="presParOf" srcId="{95342166-2F8E-4196-813F-21ACAB806DEA}" destId="{2C130F06-59F7-4F1C-9781-07490234C80D}" srcOrd="0" destOrd="0" presId="urn:microsoft.com/office/officeart/2005/8/layout/cycle5"/>
    <dgm:cxn modelId="{D3ED9770-0ACC-4D26-A057-34E686840834}" type="presParOf" srcId="{95342166-2F8E-4196-813F-21ACAB806DEA}" destId="{FB99D6CD-4626-49B8-A878-B21228D76005}" srcOrd="1" destOrd="0" presId="urn:microsoft.com/office/officeart/2005/8/layout/cycle5"/>
    <dgm:cxn modelId="{3D448881-52C7-48B2-9A2D-32D15F0762A9}" type="presParOf" srcId="{95342166-2F8E-4196-813F-21ACAB806DEA}" destId="{2F0239EB-1C40-4A91-BB8E-B7689065E589}" srcOrd="2" destOrd="0" presId="urn:microsoft.com/office/officeart/2005/8/layout/cycle5"/>
    <dgm:cxn modelId="{274C23A0-AB66-45D8-BEAE-02EFC83E7C43}" type="presParOf" srcId="{95342166-2F8E-4196-813F-21ACAB806DEA}" destId="{362574B8-CC01-4A47-840A-79BFEAE1EA69}" srcOrd="3" destOrd="0" presId="urn:microsoft.com/office/officeart/2005/8/layout/cycle5"/>
    <dgm:cxn modelId="{7DD48B20-C3CD-4CBE-8F55-8363A72B5BD1}" type="presParOf" srcId="{95342166-2F8E-4196-813F-21ACAB806DEA}" destId="{12739859-1E57-40E3-B489-E53B161964FA}" srcOrd="4" destOrd="0" presId="urn:microsoft.com/office/officeart/2005/8/layout/cycle5"/>
    <dgm:cxn modelId="{88656106-905B-45FF-97CA-F16BF3513C85}" type="presParOf" srcId="{95342166-2F8E-4196-813F-21ACAB806DEA}" destId="{223523A9-2982-4B46-843B-A9C6C4253D6C}" srcOrd="5" destOrd="0" presId="urn:microsoft.com/office/officeart/2005/8/layout/cycle5"/>
    <dgm:cxn modelId="{F543FCBA-529C-4D10-82CF-CB4161016D46}" type="presParOf" srcId="{95342166-2F8E-4196-813F-21ACAB806DEA}" destId="{0B6BA7B8-3C0E-48DC-8390-A622868DFD33}" srcOrd="6" destOrd="0" presId="urn:microsoft.com/office/officeart/2005/8/layout/cycle5"/>
    <dgm:cxn modelId="{D7E46EE4-472F-4CD5-A460-429DD7830982}" type="presParOf" srcId="{95342166-2F8E-4196-813F-21ACAB806DEA}" destId="{18643FB9-3AB7-40CA-A5D2-FD4A27510552}" srcOrd="7" destOrd="0" presId="urn:microsoft.com/office/officeart/2005/8/layout/cycle5"/>
    <dgm:cxn modelId="{3B93188C-B7B8-4C2B-94AF-9B8E5F3046E8}" type="presParOf" srcId="{95342166-2F8E-4196-813F-21ACAB806DEA}" destId="{722AA6C4-E92C-4CA9-B381-EBD4554DCC87}" srcOrd="8" destOrd="0" presId="urn:microsoft.com/office/officeart/2005/8/layout/cycle5"/>
    <dgm:cxn modelId="{66F4E32A-3257-4CC3-9B06-559D99C78D0A}" type="presParOf" srcId="{95342166-2F8E-4196-813F-21ACAB806DEA}" destId="{FCB5AA30-6C5B-4BC7-9C09-361D0F916F0F}" srcOrd="9" destOrd="0" presId="urn:microsoft.com/office/officeart/2005/8/layout/cycle5"/>
    <dgm:cxn modelId="{CAD5953B-98CC-4E54-9A01-388509A159F9}" type="presParOf" srcId="{95342166-2F8E-4196-813F-21ACAB806DEA}" destId="{8D1AECAF-7F77-4CCE-9817-AA209D3B2ED8}" srcOrd="10" destOrd="0" presId="urn:microsoft.com/office/officeart/2005/8/layout/cycle5"/>
    <dgm:cxn modelId="{0EB50DD5-6991-461C-AB5F-5BA7AEAE8D92}" type="presParOf" srcId="{95342166-2F8E-4196-813F-21ACAB806DEA}" destId="{E4DF397F-BC91-4FF4-9246-DC8C3C097A62}" srcOrd="11" destOrd="0" presId="urn:microsoft.com/office/officeart/2005/8/layout/cycle5"/>
    <dgm:cxn modelId="{709C3135-CC2C-41D5-89AA-30A8AD0AB36A}" type="presParOf" srcId="{95342166-2F8E-4196-813F-21ACAB806DEA}" destId="{E05301A7-C5E5-452F-8F88-043ACB990546}" srcOrd="12" destOrd="0" presId="urn:microsoft.com/office/officeart/2005/8/layout/cycle5"/>
    <dgm:cxn modelId="{82009ED4-5F61-46DF-96EA-9CDE368BE0AD}" type="presParOf" srcId="{95342166-2F8E-4196-813F-21ACAB806DEA}" destId="{23F27ACD-41EB-43E0-9D3C-FE940385AF1A}" srcOrd="13" destOrd="0" presId="urn:microsoft.com/office/officeart/2005/8/layout/cycle5"/>
    <dgm:cxn modelId="{2E8BEC2D-1F14-4C00-8D55-E8A50F330B52}" type="presParOf" srcId="{95342166-2F8E-4196-813F-21ACAB806DEA}" destId="{E4B76352-F101-4D32-8510-6791231DF403}"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A1A7E40-3A77-4DA1-9EDE-C3341B73D84F}"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3E8B20F0-A194-4809-9577-194AF1F0EE83}">
      <dgm:prSet phldrT="[Text]"/>
      <dgm:spPr/>
      <dgm:t>
        <a:bodyPr/>
        <a:lstStyle/>
        <a:p>
          <a:r>
            <a:rPr lang="en-US"/>
            <a:t>Listening</a:t>
          </a:r>
        </a:p>
      </dgm:t>
    </dgm:pt>
    <dgm:pt modelId="{B2D62E6F-5059-4B84-B116-09CB94B5CFD4}" type="parTrans" cxnId="{20543E11-465C-47D8-BF2C-86E16F326879}">
      <dgm:prSet/>
      <dgm:spPr/>
      <dgm:t>
        <a:bodyPr/>
        <a:lstStyle/>
        <a:p>
          <a:endParaRPr lang="en-US"/>
        </a:p>
      </dgm:t>
    </dgm:pt>
    <dgm:pt modelId="{909C3D1F-CF30-4FFF-BA7B-224A0F5FEC2E}" type="sibTrans" cxnId="{20543E11-465C-47D8-BF2C-86E16F326879}">
      <dgm:prSet/>
      <dgm:spPr/>
      <dgm:t>
        <a:bodyPr/>
        <a:lstStyle/>
        <a:p>
          <a:endParaRPr lang="en-US"/>
        </a:p>
      </dgm:t>
    </dgm:pt>
    <dgm:pt modelId="{1EFFA0AA-7329-4614-9901-4146211072E3}">
      <dgm:prSet phldrT="[Text]"/>
      <dgm:spPr/>
      <dgm:t>
        <a:bodyPr/>
        <a:lstStyle/>
        <a:p>
          <a:r>
            <a:rPr lang="en-US" dirty="0"/>
            <a:t>Discerning</a:t>
          </a:r>
        </a:p>
      </dgm:t>
    </dgm:pt>
    <dgm:pt modelId="{CFDAFF1C-38B3-4459-A2CB-2B7F08114CB9}" type="parTrans" cxnId="{AD4DC11D-A1A6-4730-BC6A-84C81CBE161F}">
      <dgm:prSet/>
      <dgm:spPr/>
      <dgm:t>
        <a:bodyPr/>
        <a:lstStyle/>
        <a:p>
          <a:endParaRPr lang="en-US"/>
        </a:p>
      </dgm:t>
    </dgm:pt>
    <dgm:pt modelId="{E97FDAFA-8392-4087-B14E-C4A493BB40FF}" type="sibTrans" cxnId="{AD4DC11D-A1A6-4730-BC6A-84C81CBE161F}">
      <dgm:prSet/>
      <dgm:spPr/>
      <dgm:t>
        <a:bodyPr/>
        <a:lstStyle/>
        <a:p>
          <a:endParaRPr lang="en-US"/>
        </a:p>
      </dgm:t>
    </dgm:pt>
    <dgm:pt modelId="{664454AA-0711-47DA-B6D7-3F8B71B998CA}">
      <dgm:prSet phldrT="[Text]"/>
      <dgm:spPr/>
      <dgm:t>
        <a:bodyPr/>
        <a:lstStyle/>
        <a:p>
          <a:r>
            <a:rPr lang="en-US" dirty="0"/>
            <a:t>Testing Experimenting</a:t>
          </a:r>
        </a:p>
      </dgm:t>
    </dgm:pt>
    <dgm:pt modelId="{EA07248F-DA1E-4CC2-B2AC-189B4112DBAD}" type="parTrans" cxnId="{7DAA9220-75A1-4537-9642-72DB7D7D4786}">
      <dgm:prSet/>
      <dgm:spPr/>
      <dgm:t>
        <a:bodyPr/>
        <a:lstStyle/>
        <a:p>
          <a:endParaRPr lang="en-US"/>
        </a:p>
      </dgm:t>
    </dgm:pt>
    <dgm:pt modelId="{0E041769-E431-4D47-91A2-367E8B701946}" type="sibTrans" cxnId="{7DAA9220-75A1-4537-9642-72DB7D7D4786}">
      <dgm:prSet/>
      <dgm:spPr/>
      <dgm:t>
        <a:bodyPr/>
        <a:lstStyle/>
        <a:p>
          <a:endParaRPr lang="en-US"/>
        </a:p>
      </dgm:t>
    </dgm:pt>
    <dgm:pt modelId="{105C7226-7EA9-4A2C-B988-A86EAE6D6761}">
      <dgm:prSet phldrT="[Text]" phldr="1"/>
      <dgm:spPr/>
      <dgm:t>
        <a:bodyPr/>
        <a:lstStyle/>
        <a:p>
          <a:endParaRPr lang="en-US"/>
        </a:p>
      </dgm:t>
    </dgm:pt>
    <dgm:pt modelId="{FD968EB8-63C9-422D-9A27-616C261278F4}" type="parTrans" cxnId="{A1F16BC4-79EC-4A39-8996-F0244F2E937C}">
      <dgm:prSet/>
      <dgm:spPr/>
      <dgm:t>
        <a:bodyPr/>
        <a:lstStyle/>
        <a:p>
          <a:endParaRPr lang="en-US"/>
        </a:p>
      </dgm:t>
    </dgm:pt>
    <dgm:pt modelId="{B38A3A50-D536-4340-8DE9-AB5BCCF12427}" type="sibTrans" cxnId="{A1F16BC4-79EC-4A39-8996-F0244F2E937C}">
      <dgm:prSet/>
      <dgm:spPr/>
      <dgm:t>
        <a:bodyPr/>
        <a:lstStyle/>
        <a:p>
          <a:endParaRPr lang="en-US"/>
        </a:p>
      </dgm:t>
    </dgm:pt>
    <dgm:pt modelId="{0BD7C45C-9C11-4675-BDA2-3C35597B6321}">
      <dgm:prSet phldrT="[Text]" phldr="1"/>
      <dgm:spPr/>
      <dgm:t>
        <a:bodyPr/>
        <a:lstStyle/>
        <a:p>
          <a:endParaRPr lang="en-US"/>
        </a:p>
      </dgm:t>
    </dgm:pt>
    <dgm:pt modelId="{D608BB58-0767-4416-8DED-FF696ED2DF8F}" type="parTrans" cxnId="{B0ECBC82-3F5D-488F-A547-C53E3FDEB21A}">
      <dgm:prSet/>
      <dgm:spPr/>
      <dgm:t>
        <a:bodyPr/>
        <a:lstStyle/>
        <a:p>
          <a:endParaRPr lang="en-US"/>
        </a:p>
      </dgm:t>
    </dgm:pt>
    <dgm:pt modelId="{12457098-B3AF-4E3C-83D8-51FD62536329}" type="sibTrans" cxnId="{B0ECBC82-3F5D-488F-A547-C53E3FDEB21A}">
      <dgm:prSet/>
      <dgm:spPr/>
      <dgm:t>
        <a:bodyPr/>
        <a:lstStyle/>
        <a:p>
          <a:endParaRPr lang="en-US"/>
        </a:p>
      </dgm:t>
    </dgm:pt>
    <dgm:pt modelId="{95342166-2F8E-4196-813F-21ACAB806DEA}" type="pres">
      <dgm:prSet presAssocID="{6A1A7E40-3A77-4DA1-9EDE-C3341B73D84F}" presName="cycle" presStyleCnt="0">
        <dgm:presLayoutVars>
          <dgm:dir/>
          <dgm:resizeHandles val="exact"/>
        </dgm:presLayoutVars>
      </dgm:prSet>
      <dgm:spPr/>
    </dgm:pt>
    <dgm:pt modelId="{2C130F06-59F7-4F1C-9781-07490234C80D}" type="pres">
      <dgm:prSet presAssocID="{3E8B20F0-A194-4809-9577-194AF1F0EE83}" presName="node" presStyleLbl="node1" presStyleIdx="0" presStyleCnt="5">
        <dgm:presLayoutVars>
          <dgm:bulletEnabled val="1"/>
        </dgm:presLayoutVars>
      </dgm:prSet>
      <dgm:spPr/>
    </dgm:pt>
    <dgm:pt modelId="{FB99D6CD-4626-49B8-A878-B21228D76005}" type="pres">
      <dgm:prSet presAssocID="{3E8B20F0-A194-4809-9577-194AF1F0EE83}" presName="spNode" presStyleCnt="0"/>
      <dgm:spPr/>
    </dgm:pt>
    <dgm:pt modelId="{2F0239EB-1C40-4A91-BB8E-B7689065E589}" type="pres">
      <dgm:prSet presAssocID="{909C3D1F-CF30-4FFF-BA7B-224A0F5FEC2E}" presName="sibTrans" presStyleLbl="sibTrans1D1" presStyleIdx="0" presStyleCnt="5"/>
      <dgm:spPr/>
    </dgm:pt>
    <dgm:pt modelId="{362574B8-CC01-4A47-840A-79BFEAE1EA69}" type="pres">
      <dgm:prSet presAssocID="{1EFFA0AA-7329-4614-9901-4146211072E3}" presName="node" presStyleLbl="node1" presStyleIdx="1" presStyleCnt="5">
        <dgm:presLayoutVars>
          <dgm:bulletEnabled val="1"/>
        </dgm:presLayoutVars>
      </dgm:prSet>
      <dgm:spPr/>
    </dgm:pt>
    <dgm:pt modelId="{12739859-1E57-40E3-B489-E53B161964FA}" type="pres">
      <dgm:prSet presAssocID="{1EFFA0AA-7329-4614-9901-4146211072E3}" presName="spNode" presStyleCnt="0"/>
      <dgm:spPr/>
    </dgm:pt>
    <dgm:pt modelId="{223523A9-2982-4B46-843B-A9C6C4253D6C}" type="pres">
      <dgm:prSet presAssocID="{E97FDAFA-8392-4087-B14E-C4A493BB40FF}" presName="sibTrans" presStyleLbl="sibTrans1D1" presStyleIdx="1" presStyleCnt="5"/>
      <dgm:spPr/>
    </dgm:pt>
    <dgm:pt modelId="{0B6BA7B8-3C0E-48DC-8390-A622868DFD33}" type="pres">
      <dgm:prSet presAssocID="{664454AA-0711-47DA-B6D7-3F8B71B998CA}" presName="node" presStyleLbl="node1" presStyleIdx="2" presStyleCnt="5">
        <dgm:presLayoutVars>
          <dgm:bulletEnabled val="1"/>
        </dgm:presLayoutVars>
      </dgm:prSet>
      <dgm:spPr/>
    </dgm:pt>
    <dgm:pt modelId="{18643FB9-3AB7-40CA-A5D2-FD4A27510552}" type="pres">
      <dgm:prSet presAssocID="{664454AA-0711-47DA-B6D7-3F8B71B998CA}" presName="spNode" presStyleCnt="0"/>
      <dgm:spPr/>
    </dgm:pt>
    <dgm:pt modelId="{722AA6C4-E92C-4CA9-B381-EBD4554DCC87}" type="pres">
      <dgm:prSet presAssocID="{0E041769-E431-4D47-91A2-367E8B701946}" presName="sibTrans" presStyleLbl="sibTrans1D1" presStyleIdx="2" presStyleCnt="5"/>
      <dgm:spPr/>
    </dgm:pt>
    <dgm:pt modelId="{FCB5AA30-6C5B-4BC7-9C09-361D0F916F0F}" type="pres">
      <dgm:prSet presAssocID="{105C7226-7EA9-4A2C-B988-A86EAE6D6761}" presName="node" presStyleLbl="node1" presStyleIdx="3" presStyleCnt="5">
        <dgm:presLayoutVars>
          <dgm:bulletEnabled val="1"/>
        </dgm:presLayoutVars>
      </dgm:prSet>
      <dgm:spPr/>
    </dgm:pt>
    <dgm:pt modelId="{8D1AECAF-7F77-4CCE-9817-AA209D3B2ED8}" type="pres">
      <dgm:prSet presAssocID="{105C7226-7EA9-4A2C-B988-A86EAE6D6761}" presName="spNode" presStyleCnt="0"/>
      <dgm:spPr/>
    </dgm:pt>
    <dgm:pt modelId="{E4DF397F-BC91-4FF4-9246-DC8C3C097A62}" type="pres">
      <dgm:prSet presAssocID="{B38A3A50-D536-4340-8DE9-AB5BCCF12427}" presName="sibTrans" presStyleLbl="sibTrans1D1" presStyleIdx="3" presStyleCnt="5"/>
      <dgm:spPr/>
    </dgm:pt>
    <dgm:pt modelId="{E05301A7-C5E5-452F-8F88-043ACB990546}" type="pres">
      <dgm:prSet presAssocID="{0BD7C45C-9C11-4675-BDA2-3C35597B6321}" presName="node" presStyleLbl="node1" presStyleIdx="4" presStyleCnt="5">
        <dgm:presLayoutVars>
          <dgm:bulletEnabled val="1"/>
        </dgm:presLayoutVars>
      </dgm:prSet>
      <dgm:spPr/>
    </dgm:pt>
    <dgm:pt modelId="{23F27ACD-41EB-43E0-9D3C-FE940385AF1A}" type="pres">
      <dgm:prSet presAssocID="{0BD7C45C-9C11-4675-BDA2-3C35597B6321}" presName="spNode" presStyleCnt="0"/>
      <dgm:spPr/>
    </dgm:pt>
    <dgm:pt modelId="{E4B76352-F101-4D32-8510-6791231DF403}" type="pres">
      <dgm:prSet presAssocID="{12457098-B3AF-4E3C-83D8-51FD62536329}" presName="sibTrans" presStyleLbl="sibTrans1D1" presStyleIdx="4" presStyleCnt="5"/>
      <dgm:spPr/>
    </dgm:pt>
  </dgm:ptLst>
  <dgm:cxnLst>
    <dgm:cxn modelId="{65AD9902-7A55-481A-9D54-319CB9AA707B}" type="presOf" srcId="{12457098-B3AF-4E3C-83D8-51FD62536329}" destId="{E4B76352-F101-4D32-8510-6791231DF403}" srcOrd="0" destOrd="0" presId="urn:microsoft.com/office/officeart/2005/8/layout/cycle5"/>
    <dgm:cxn modelId="{20543E11-465C-47D8-BF2C-86E16F326879}" srcId="{6A1A7E40-3A77-4DA1-9EDE-C3341B73D84F}" destId="{3E8B20F0-A194-4809-9577-194AF1F0EE83}" srcOrd="0" destOrd="0" parTransId="{B2D62E6F-5059-4B84-B116-09CB94B5CFD4}" sibTransId="{909C3D1F-CF30-4FFF-BA7B-224A0F5FEC2E}"/>
    <dgm:cxn modelId="{AD4DC11D-A1A6-4730-BC6A-84C81CBE161F}" srcId="{6A1A7E40-3A77-4DA1-9EDE-C3341B73D84F}" destId="{1EFFA0AA-7329-4614-9901-4146211072E3}" srcOrd="1" destOrd="0" parTransId="{CFDAFF1C-38B3-4459-A2CB-2B7F08114CB9}" sibTransId="{E97FDAFA-8392-4087-B14E-C4A493BB40FF}"/>
    <dgm:cxn modelId="{7DAA9220-75A1-4537-9642-72DB7D7D4786}" srcId="{6A1A7E40-3A77-4DA1-9EDE-C3341B73D84F}" destId="{664454AA-0711-47DA-B6D7-3F8B71B998CA}" srcOrd="2" destOrd="0" parTransId="{EA07248F-DA1E-4CC2-B2AC-189B4112DBAD}" sibTransId="{0E041769-E431-4D47-91A2-367E8B701946}"/>
    <dgm:cxn modelId="{85F13630-387D-49D7-AC1C-C15786DF1CC5}" type="presOf" srcId="{909C3D1F-CF30-4FFF-BA7B-224A0F5FEC2E}" destId="{2F0239EB-1C40-4A91-BB8E-B7689065E589}" srcOrd="0" destOrd="0" presId="urn:microsoft.com/office/officeart/2005/8/layout/cycle5"/>
    <dgm:cxn modelId="{5CEA3C5B-804D-4E14-ABE5-09DAEAF55CC3}" type="presOf" srcId="{0E041769-E431-4D47-91A2-367E8B701946}" destId="{722AA6C4-E92C-4CA9-B381-EBD4554DCC87}" srcOrd="0" destOrd="0" presId="urn:microsoft.com/office/officeart/2005/8/layout/cycle5"/>
    <dgm:cxn modelId="{58CD9A45-F829-4361-914A-021F6DF19A2D}" type="presOf" srcId="{B38A3A50-D536-4340-8DE9-AB5BCCF12427}" destId="{E4DF397F-BC91-4FF4-9246-DC8C3C097A62}" srcOrd="0" destOrd="0" presId="urn:microsoft.com/office/officeart/2005/8/layout/cycle5"/>
    <dgm:cxn modelId="{39AB177F-A044-490E-B258-2D14D3D315E7}" type="presOf" srcId="{1EFFA0AA-7329-4614-9901-4146211072E3}" destId="{362574B8-CC01-4A47-840A-79BFEAE1EA69}" srcOrd="0" destOrd="0" presId="urn:microsoft.com/office/officeart/2005/8/layout/cycle5"/>
    <dgm:cxn modelId="{B0ECBC82-3F5D-488F-A547-C53E3FDEB21A}" srcId="{6A1A7E40-3A77-4DA1-9EDE-C3341B73D84F}" destId="{0BD7C45C-9C11-4675-BDA2-3C35597B6321}" srcOrd="4" destOrd="0" parTransId="{D608BB58-0767-4416-8DED-FF696ED2DF8F}" sibTransId="{12457098-B3AF-4E3C-83D8-51FD62536329}"/>
    <dgm:cxn modelId="{59D62283-E017-45AB-B3C5-89E752C61B5B}" type="presOf" srcId="{664454AA-0711-47DA-B6D7-3F8B71B998CA}" destId="{0B6BA7B8-3C0E-48DC-8390-A622868DFD33}" srcOrd="0" destOrd="0" presId="urn:microsoft.com/office/officeart/2005/8/layout/cycle5"/>
    <dgm:cxn modelId="{F5274BA3-7D2E-4A51-80E5-38B73C1B132F}" type="presOf" srcId="{0BD7C45C-9C11-4675-BDA2-3C35597B6321}" destId="{E05301A7-C5E5-452F-8F88-043ACB990546}" srcOrd="0" destOrd="0" presId="urn:microsoft.com/office/officeart/2005/8/layout/cycle5"/>
    <dgm:cxn modelId="{AA65AFA3-A1F1-4DB5-B7CB-D48F3A602FC1}" type="presOf" srcId="{3E8B20F0-A194-4809-9577-194AF1F0EE83}" destId="{2C130F06-59F7-4F1C-9781-07490234C80D}" srcOrd="0" destOrd="0" presId="urn:microsoft.com/office/officeart/2005/8/layout/cycle5"/>
    <dgm:cxn modelId="{37FF01B3-817F-46E9-81E8-580D6037713A}" type="presOf" srcId="{E97FDAFA-8392-4087-B14E-C4A493BB40FF}" destId="{223523A9-2982-4B46-843B-A9C6C4253D6C}" srcOrd="0" destOrd="0" presId="urn:microsoft.com/office/officeart/2005/8/layout/cycle5"/>
    <dgm:cxn modelId="{A1F16BC4-79EC-4A39-8996-F0244F2E937C}" srcId="{6A1A7E40-3A77-4DA1-9EDE-C3341B73D84F}" destId="{105C7226-7EA9-4A2C-B988-A86EAE6D6761}" srcOrd="3" destOrd="0" parTransId="{FD968EB8-63C9-422D-9A27-616C261278F4}" sibTransId="{B38A3A50-D536-4340-8DE9-AB5BCCF12427}"/>
    <dgm:cxn modelId="{A45179D2-ADDE-4670-9A08-596CCC3FF2E6}" type="presOf" srcId="{105C7226-7EA9-4A2C-B988-A86EAE6D6761}" destId="{FCB5AA30-6C5B-4BC7-9C09-361D0F916F0F}" srcOrd="0" destOrd="0" presId="urn:microsoft.com/office/officeart/2005/8/layout/cycle5"/>
    <dgm:cxn modelId="{74C2E6D6-33BB-4B92-A690-E07BF867CC7B}" type="presOf" srcId="{6A1A7E40-3A77-4DA1-9EDE-C3341B73D84F}" destId="{95342166-2F8E-4196-813F-21ACAB806DEA}" srcOrd="0" destOrd="0" presId="urn:microsoft.com/office/officeart/2005/8/layout/cycle5"/>
    <dgm:cxn modelId="{6CF1F144-277C-40AA-9C9D-0771F17D7A5A}" type="presParOf" srcId="{95342166-2F8E-4196-813F-21ACAB806DEA}" destId="{2C130F06-59F7-4F1C-9781-07490234C80D}" srcOrd="0" destOrd="0" presId="urn:microsoft.com/office/officeart/2005/8/layout/cycle5"/>
    <dgm:cxn modelId="{D3ED9770-0ACC-4D26-A057-34E686840834}" type="presParOf" srcId="{95342166-2F8E-4196-813F-21ACAB806DEA}" destId="{FB99D6CD-4626-49B8-A878-B21228D76005}" srcOrd="1" destOrd="0" presId="urn:microsoft.com/office/officeart/2005/8/layout/cycle5"/>
    <dgm:cxn modelId="{3D448881-52C7-48B2-9A2D-32D15F0762A9}" type="presParOf" srcId="{95342166-2F8E-4196-813F-21ACAB806DEA}" destId="{2F0239EB-1C40-4A91-BB8E-B7689065E589}" srcOrd="2" destOrd="0" presId="urn:microsoft.com/office/officeart/2005/8/layout/cycle5"/>
    <dgm:cxn modelId="{274C23A0-AB66-45D8-BEAE-02EFC83E7C43}" type="presParOf" srcId="{95342166-2F8E-4196-813F-21ACAB806DEA}" destId="{362574B8-CC01-4A47-840A-79BFEAE1EA69}" srcOrd="3" destOrd="0" presId="urn:microsoft.com/office/officeart/2005/8/layout/cycle5"/>
    <dgm:cxn modelId="{7DD48B20-C3CD-4CBE-8F55-8363A72B5BD1}" type="presParOf" srcId="{95342166-2F8E-4196-813F-21ACAB806DEA}" destId="{12739859-1E57-40E3-B489-E53B161964FA}" srcOrd="4" destOrd="0" presId="urn:microsoft.com/office/officeart/2005/8/layout/cycle5"/>
    <dgm:cxn modelId="{88656106-905B-45FF-97CA-F16BF3513C85}" type="presParOf" srcId="{95342166-2F8E-4196-813F-21ACAB806DEA}" destId="{223523A9-2982-4B46-843B-A9C6C4253D6C}" srcOrd="5" destOrd="0" presId="urn:microsoft.com/office/officeart/2005/8/layout/cycle5"/>
    <dgm:cxn modelId="{F543FCBA-529C-4D10-82CF-CB4161016D46}" type="presParOf" srcId="{95342166-2F8E-4196-813F-21ACAB806DEA}" destId="{0B6BA7B8-3C0E-48DC-8390-A622868DFD33}" srcOrd="6" destOrd="0" presId="urn:microsoft.com/office/officeart/2005/8/layout/cycle5"/>
    <dgm:cxn modelId="{D7E46EE4-472F-4CD5-A460-429DD7830982}" type="presParOf" srcId="{95342166-2F8E-4196-813F-21ACAB806DEA}" destId="{18643FB9-3AB7-40CA-A5D2-FD4A27510552}" srcOrd="7" destOrd="0" presId="urn:microsoft.com/office/officeart/2005/8/layout/cycle5"/>
    <dgm:cxn modelId="{3B93188C-B7B8-4C2B-94AF-9B8E5F3046E8}" type="presParOf" srcId="{95342166-2F8E-4196-813F-21ACAB806DEA}" destId="{722AA6C4-E92C-4CA9-B381-EBD4554DCC87}" srcOrd="8" destOrd="0" presId="urn:microsoft.com/office/officeart/2005/8/layout/cycle5"/>
    <dgm:cxn modelId="{66F4E32A-3257-4CC3-9B06-559D99C78D0A}" type="presParOf" srcId="{95342166-2F8E-4196-813F-21ACAB806DEA}" destId="{FCB5AA30-6C5B-4BC7-9C09-361D0F916F0F}" srcOrd="9" destOrd="0" presId="urn:microsoft.com/office/officeart/2005/8/layout/cycle5"/>
    <dgm:cxn modelId="{CAD5953B-98CC-4E54-9A01-388509A159F9}" type="presParOf" srcId="{95342166-2F8E-4196-813F-21ACAB806DEA}" destId="{8D1AECAF-7F77-4CCE-9817-AA209D3B2ED8}" srcOrd="10" destOrd="0" presId="urn:microsoft.com/office/officeart/2005/8/layout/cycle5"/>
    <dgm:cxn modelId="{0EB50DD5-6991-461C-AB5F-5BA7AEAE8D92}" type="presParOf" srcId="{95342166-2F8E-4196-813F-21ACAB806DEA}" destId="{E4DF397F-BC91-4FF4-9246-DC8C3C097A62}" srcOrd="11" destOrd="0" presId="urn:microsoft.com/office/officeart/2005/8/layout/cycle5"/>
    <dgm:cxn modelId="{709C3135-CC2C-41D5-89AA-30A8AD0AB36A}" type="presParOf" srcId="{95342166-2F8E-4196-813F-21ACAB806DEA}" destId="{E05301A7-C5E5-452F-8F88-043ACB990546}" srcOrd="12" destOrd="0" presId="urn:microsoft.com/office/officeart/2005/8/layout/cycle5"/>
    <dgm:cxn modelId="{82009ED4-5F61-46DF-96EA-9CDE368BE0AD}" type="presParOf" srcId="{95342166-2F8E-4196-813F-21ACAB806DEA}" destId="{23F27ACD-41EB-43E0-9D3C-FE940385AF1A}" srcOrd="13" destOrd="0" presId="urn:microsoft.com/office/officeart/2005/8/layout/cycle5"/>
    <dgm:cxn modelId="{2E8BEC2D-1F14-4C00-8D55-E8A50F330B52}" type="presParOf" srcId="{95342166-2F8E-4196-813F-21ACAB806DEA}" destId="{E4B76352-F101-4D32-8510-6791231DF403}"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A1A7E40-3A77-4DA1-9EDE-C3341B73D84F}"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3E8B20F0-A194-4809-9577-194AF1F0EE83}">
      <dgm:prSet phldrT="[Text]"/>
      <dgm:spPr/>
      <dgm:t>
        <a:bodyPr/>
        <a:lstStyle/>
        <a:p>
          <a:r>
            <a:rPr lang="en-US"/>
            <a:t>Listening</a:t>
          </a:r>
        </a:p>
      </dgm:t>
    </dgm:pt>
    <dgm:pt modelId="{B2D62E6F-5059-4B84-B116-09CB94B5CFD4}" type="parTrans" cxnId="{20543E11-465C-47D8-BF2C-86E16F326879}">
      <dgm:prSet/>
      <dgm:spPr/>
      <dgm:t>
        <a:bodyPr/>
        <a:lstStyle/>
        <a:p>
          <a:endParaRPr lang="en-US"/>
        </a:p>
      </dgm:t>
    </dgm:pt>
    <dgm:pt modelId="{909C3D1F-CF30-4FFF-BA7B-224A0F5FEC2E}" type="sibTrans" cxnId="{20543E11-465C-47D8-BF2C-86E16F326879}">
      <dgm:prSet/>
      <dgm:spPr/>
      <dgm:t>
        <a:bodyPr/>
        <a:lstStyle/>
        <a:p>
          <a:endParaRPr lang="en-US"/>
        </a:p>
      </dgm:t>
    </dgm:pt>
    <dgm:pt modelId="{1EFFA0AA-7329-4614-9901-4146211072E3}">
      <dgm:prSet phldrT="[Text]"/>
      <dgm:spPr/>
      <dgm:t>
        <a:bodyPr/>
        <a:lstStyle/>
        <a:p>
          <a:r>
            <a:rPr lang="en-US" dirty="0"/>
            <a:t>Discerning</a:t>
          </a:r>
        </a:p>
      </dgm:t>
    </dgm:pt>
    <dgm:pt modelId="{CFDAFF1C-38B3-4459-A2CB-2B7F08114CB9}" type="parTrans" cxnId="{AD4DC11D-A1A6-4730-BC6A-84C81CBE161F}">
      <dgm:prSet/>
      <dgm:spPr/>
      <dgm:t>
        <a:bodyPr/>
        <a:lstStyle/>
        <a:p>
          <a:endParaRPr lang="en-US"/>
        </a:p>
      </dgm:t>
    </dgm:pt>
    <dgm:pt modelId="{E97FDAFA-8392-4087-B14E-C4A493BB40FF}" type="sibTrans" cxnId="{AD4DC11D-A1A6-4730-BC6A-84C81CBE161F}">
      <dgm:prSet/>
      <dgm:spPr/>
      <dgm:t>
        <a:bodyPr/>
        <a:lstStyle/>
        <a:p>
          <a:endParaRPr lang="en-US"/>
        </a:p>
      </dgm:t>
    </dgm:pt>
    <dgm:pt modelId="{664454AA-0711-47DA-B6D7-3F8B71B998CA}">
      <dgm:prSet phldrT="[Text]"/>
      <dgm:spPr/>
      <dgm:t>
        <a:bodyPr/>
        <a:lstStyle/>
        <a:p>
          <a:r>
            <a:rPr lang="en-US" dirty="0"/>
            <a:t>Testing Experimenting</a:t>
          </a:r>
        </a:p>
      </dgm:t>
    </dgm:pt>
    <dgm:pt modelId="{EA07248F-DA1E-4CC2-B2AC-189B4112DBAD}" type="parTrans" cxnId="{7DAA9220-75A1-4537-9642-72DB7D7D4786}">
      <dgm:prSet/>
      <dgm:spPr/>
      <dgm:t>
        <a:bodyPr/>
        <a:lstStyle/>
        <a:p>
          <a:endParaRPr lang="en-US"/>
        </a:p>
      </dgm:t>
    </dgm:pt>
    <dgm:pt modelId="{0E041769-E431-4D47-91A2-367E8B701946}" type="sibTrans" cxnId="{7DAA9220-75A1-4537-9642-72DB7D7D4786}">
      <dgm:prSet/>
      <dgm:spPr/>
      <dgm:t>
        <a:bodyPr/>
        <a:lstStyle/>
        <a:p>
          <a:endParaRPr lang="en-US"/>
        </a:p>
      </dgm:t>
    </dgm:pt>
    <dgm:pt modelId="{105C7226-7EA9-4A2C-B988-A86EAE6D6761}">
      <dgm:prSet phldrT="[Text]"/>
      <dgm:spPr/>
      <dgm:t>
        <a:bodyPr/>
        <a:lstStyle/>
        <a:p>
          <a:r>
            <a:rPr lang="en-US" dirty="0"/>
            <a:t>Reflection</a:t>
          </a:r>
        </a:p>
      </dgm:t>
    </dgm:pt>
    <dgm:pt modelId="{FD968EB8-63C9-422D-9A27-616C261278F4}" type="parTrans" cxnId="{A1F16BC4-79EC-4A39-8996-F0244F2E937C}">
      <dgm:prSet/>
      <dgm:spPr/>
      <dgm:t>
        <a:bodyPr/>
        <a:lstStyle/>
        <a:p>
          <a:endParaRPr lang="en-US"/>
        </a:p>
      </dgm:t>
    </dgm:pt>
    <dgm:pt modelId="{B38A3A50-D536-4340-8DE9-AB5BCCF12427}" type="sibTrans" cxnId="{A1F16BC4-79EC-4A39-8996-F0244F2E937C}">
      <dgm:prSet/>
      <dgm:spPr/>
      <dgm:t>
        <a:bodyPr/>
        <a:lstStyle/>
        <a:p>
          <a:endParaRPr lang="en-US"/>
        </a:p>
      </dgm:t>
    </dgm:pt>
    <dgm:pt modelId="{0BD7C45C-9C11-4675-BDA2-3C35597B6321}">
      <dgm:prSet phldrT="[Text]" phldr="1"/>
      <dgm:spPr/>
      <dgm:t>
        <a:bodyPr/>
        <a:lstStyle/>
        <a:p>
          <a:endParaRPr lang="en-US"/>
        </a:p>
      </dgm:t>
    </dgm:pt>
    <dgm:pt modelId="{D608BB58-0767-4416-8DED-FF696ED2DF8F}" type="parTrans" cxnId="{B0ECBC82-3F5D-488F-A547-C53E3FDEB21A}">
      <dgm:prSet/>
      <dgm:spPr/>
      <dgm:t>
        <a:bodyPr/>
        <a:lstStyle/>
        <a:p>
          <a:endParaRPr lang="en-US"/>
        </a:p>
      </dgm:t>
    </dgm:pt>
    <dgm:pt modelId="{12457098-B3AF-4E3C-83D8-51FD62536329}" type="sibTrans" cxnId="{B0ECBC82-3F5D-488F-A547-C53E3FDEB21A}">
      <dgm:prSet/>
      <dgm:spPr/>
      <dgm:t>
        <a:bodyPr/>
        <a:lstStyle/>
        <a:p>
          <a:endParaRPr lang="en-US"/>
        </a:p>
      </dgm:t>
    </dgm:pt>
    <dgm:pt modelId="{95342166-2F8E-4196-813F-21ACAB806DEA}" type="pres">
      <dgm:prSet presAssocID="{6A1A7E40-3A77-4DA1-9EDE-C3341B73D84F}" presName="cycle" presStyleCnt="0">
        <dgm:presLayoutVars>
          <dgm:dir/>
          <dgm:resizeHandles val="exact"/>
        </dgm:presLayoutVars>
      </dgm:prSet>
      <dgm:spPr/>
    </dgm:pt>
    <dgm:pt modelId="{2C130F06-59F7-4F1C-9781-07490234C80D}" type="pres">
      <dgm:prSet presAssocID="{3E8B20F0-A194-4809-9577-194AF1F0EE83}" presName="node" presStyleLbl="node1" presStyleIdx="0" presStyleCnt="5">
        <dgm:presLayoutVars>
          <dgm:bulletEnabled val="1"/>
        </dgm:presLayoutVars>
      </dgm:prSet>
      <dgm:spPr/>
    </dgm:pt>
    <dgm:pt modelId="{FB99D6CD-4626-49B8-A878-B21228D76005}" type="pres">
      <dgm:prSet presAssocID="{3E8B20F0-A194-4809-9577-194AF1F0EE83}" presName="spNode" presStyleCnt="0"/>
      <dgm:spPr/>
    </dgm:pt>
    <dgm:pt modelId="{2F0239EB-1C40-4A91-BB8E-B7689065E589}" type="pres">
      <dgm:prSet presAssocID="{909C3D1F-CF30-4FFF-BA7B-224A0F5FEC2E}" presName="sibTrans" presStyleLbl="sibTrans1D1" presStyleIdx="0" presStyleCnt="5"/>
      <dgm:spPr/>
    </dgm:pt>
    <dgm:pt modelId="{362574B8-CC01-4A47-840A-79BFEAE1EA69}" type="pres">
      <dgm:prSet presAssocID="{1EFFA0AA-7329-4614-9901-4146211072E3}" presName="node" presStyleLbl="node1" presStyleIdx="1" presStyleCnt="5">
        <dgm:presLayoutVars>
          <dgm:bulletEnabled val="1"/>
        </dgm:presLayoutVars>
      </dgm:prSet>
      <dgm:spPr/>
    </dgm:pt>
    <dgm:pt modelId="{12739859-1E57-40E3-B489-E53B161964FA}" type="pres">
      <dgm:prSet presAssocID="{1EFFA0AA-7329-4614-9901-4146211072E3}" presName="spNode" presStyleCnt="0"/>
      <dgm:spPr/>
    </dgm:pt>
    <dgm:pt modelId="{223523A9-2982-4B46-843B-A9C6C4253D6C}" type="pres">
      <dgm:prSet presAssocID="{E97FDAFA-8392-4087-B14E-C4A493BB40FF}" presName="sibTrans" presStyleLbl="sibTrans1D1" presStyleIdx="1" presStyleCnt="5"/>
      <dgm:spPr/>
    </dgm:pt>
    <dgm:pt modelId="{0B6BA7B8-3C0E-48DC-8390-A622868DFD33}" type="pres">
      <dgm:prSet presAssocID="{664454AA-0711-47DA-B6D7-3F8B71B998CA}" presName="node" presStyleLbl="node1" presStyleIdx="2" presStyleCnt="5">
        <dgm:presLayoutVars>
          <dgm:bulletEnabled val="1"/>
        </dgm:presLayoutVars>
      </dgm:prSet>
      <dgm:spPr/>
    </dgm:pt>
    <dgm:pt modelId="{18643FB9-3AB7-40CA-A5D2-FD4A27510552}" type="pres">
      <dgm:prSet presAssocID="{664454AA-0711-47DA-B6D7-3F8B71B998CA}" presName="spNode" presStyleCnt="0"/>
      <dgm:spPr/>
    </dgm:pt>
    <dgm:pt modelId="{722AA6C4-E92C-4CA9-B381-EBD4554DCC87}" type="pres">
      <dgm:prSet presAssocID="{0E041769-E431-4D47-91A2-367E8B701946}" presName="sibTrans" presStyleLbl="sibTrans1D1" presStyleIdx="2" presStyleCnt="5"/>
      <dgm:spPr/>
    </dgm:pt>
    <dgm:pt modelId="{FCB5AA30-6C5B-4BC7-9C09-361D0F916F0F}" type="pres">
      <dgm:prSet presAssocID="{105C7226-7EA9-4A2C-B988-A86EAE6D6761}" presName="node" presStyleLbl="node1" presStyleIdx="3" presStyleCnt="5">
        <dgm:presLayoutVars>
          <dgm:bulletEnabled val="1"/>
        </dgm:presLayoutVars>
      </dgm:prSet>
      <dgm:spPr/>
    </dgm:pt>
    <dgm:pt modelId="{8D1AECAF-7F77-4CCE-9817-AA209D3B2ED8}" type="pres">
      <dgm:prSet presAssocID="{105C7226-7EA9-4A2C-B988-A86EAE6D6761}" presName="spNode" presStyleCnt="0"/>
      <dgm:spPr/>
    </dgm:pt>
    <dgm:pt modelId="{E4DF397F-BC91-4FF4-9246-DC8C3C097A62}" type="pres">
      <dgm:prSet presAssocID="{B38A3A50-D536-4340-8DE9-AB5BCCF12427}" presName="sibTrans" presStyleLbl="sibTrans1D1" presStyleIdx="3" presStyleCnt="5"/>
      <dgm:spPr/>
    </dgm:pt>
    <dgm:pt modelId="{E05301A7-C5E5-452F-8F88-043ACB990546}" type="pres">
      <dgm:prSet presAssocID="{0BD7C45C-9C11-4675-BDA2-3C35597B6321}" presName="node" presStyleLbl="node1" presStyleIdx="4" presStyleCnt="5">
        <dgm:presLayoutVars>
          <dgm:bulletEnabled val="1"/>
        </dgm:presLayoutVars>
      </dgm:prSet>
      <dgm:spPr/>
    </dgm:pt>
    <dgm:pt modelId="{23F27ACD-41EB-43E0-9D3C-FE940385AF1A}" type="pres">
      <dgm:prSet presAssocID="{0BD7C45C-9C11-4675-BDA2-3C35597B6321}" presName="spNode" presStyleCnt="0"/>
      <dgm:spPr/>
    </dgm:pt>
    <dgm:pt modelId="{E4B76352-F101-4D32-8510-6791231DF403}" type="pres">
      <dgm:prSet presAssocID="{12457098-B3AF-4E3C-83D8-51FD62536329}" presName="sibTrans" presStyleLbl="sibTrans1D1" presStyleIdx="4" presStyleCnt="5"/>
      <dgm:spPr/>
    </dgm:pt>
  </dgm:ptLst>
  <dgm:cxnLst>
    <dgm:cxn modelId="{65AD9902-7A55-481A-9D54-319CB9AA707B}" type="presOf" srcId="{12457098-B3AF-4E3C-83D8-51FD62536329}" destId="{E4B76352-F101-4D32-8510-6791231DF403}" srcOrd="0" destOrd="0" presId="urn:microsoft.com/office/officeart/2005/8/layout/cycle5"/>
    <dgm:cxn modelId="{20543E11-465C-47D8-BF2C-86E16F326879}" srcId="{6A1A7E40-3A77-4DA1-9EDE-C3341B73D84F}" destId="{3E8B20F0-A194-4809-9577-194AF1F0EE83}" srcOrd="0" destOrd="0" parTransId="{B2D62E6F-5059-4B84-B116-09CB94B5CFD4}" sibTransId="{909C3D1F-CF30-4FFF-BA7B-224A0F5FEC2E}"/>
    <dgm:cxn modelId="{AD4DC11D-A1A6-4730-BC6A-84C81CBE161F}" srcId="{6A1A7E40-3A77-4DA1-9EDE-C3341B73D84F}" destId="{1EFFA0AA-7329-4614-9901-4146211072E3}" srcOrd="1" destOrd="0" parTransId="{CFDAFF1C-38B3-4459-A2CB-2B7F08114CB9}" sibTransId="{E97FDAFA-8392-4087-B14E-C4A493BB40FF}"/>
    <dgm:cxn modelId="{7DAA9220-75A1-4537-9642-72DB7D7D4786}" srcId="{6A1A7E40-3A77-4DA1-9EDE-C3341B73D84F}" destId="{664454AA-0711-47DA-B6D7-3F8B71B998CA}" srcOrd="2" destOrd="0" parTransId="{EA07248F-DA1E-4CC2-B2AC-189B4112DBAD}" sibTransId="{0E041769-E431-4D47-91A2-367E8B701946}"/>
    <dgm:cxn modelId="{85F13630-387D-49D7-AC1C-C15786DF1CC5}" type="presOf" srcId="{909C3D1F-CF30-4FFF-BA7B-224A0F5FEC2E}" destId="{2F0239EB-1C40-4A91-BB8E-B7689065E589}" srcOrd="0" destOrd="0" presId="urn:microsoft.com/office/officeart/2005/8/layout/cycle5"/>
    <dgm:cxn modelId="{5CEA3C5B-804D-4E14-ABE5-09DAEAF55CC3}" type="presOf" srcId="{0E041769-E431-4D47-91A2-367E8B701946}" destId="{722AA6C4-E92C-4CA9-B381-EBD4554DCC87}" srcOrd="0" destOrd="0" presId="urn:microsoft.com/office/officeart/2005/8/layout/cycle5"/>
    <dgm:cxn modelId="{58CD9A45-F829-4361-914A-021F6DF19A2D}" type="presOf" srcId="{B38A3A50-D536-4340-8DE9-AB5BCCF12427}" destId="{E4DF397F-BC91-4FF4-9246-DC8C3C097A62}" srcOrd="0" destOrd="0" presId="urn:microsoft.com/office/officeart/2005/8/layout/cycle5"/>
    <dgm:cxn modelId="{39AB177F-A044-490E-B258-2D14D3D315E7}" type="presOf" srcId="{1EFFA0AA-7329-4614-9901-4146211072E3}" destId="{362574B8-CC01-4A47-840A-79BFEAE1EA69}" srcOrd="0" destOrd="0" presId="urn:microsoft.com/office/officeart/2005/8/layout/cycle5"/>
    <dgm:cxn modelId="{B0ECBC82-3F5D-488F-A547-C53E3FDEB21A}" srcId="{6A1A7E40-3A77-4DA1-9EDE-C3341B73D84F}" destId="{0BD7C45C-9C11-4675-BDA2-3C35597B6321}" srcOrd="4" destOrd="0" parTransId="{D608BB58-0767-4416-8DED-FF696ED2DF8F}" sibTransId="{12457098-B3AF-4E3C-83D8-51FD62536329}"/>
    <dgm:cxn modelId="{59D62283-E017-45AB-B3C5-89E752C61B5B}" type="presOf" srcId="{664454AA-0711-47DA-B6D7-3F8B71B998CA}" destId="{0B6BA7B8-3C0E-48DC-8390-A622868DFD33}" srcOrd="0" destOrd="0" presId="urn:microsoft.com/office/officeart/2005/8/layout/cycle5"/>
    <dgm:cxn modelId="{F5274BA3-7D2E-4A51-80E5-38B73C1B132F}" type="presOf" srcId="{0BD7C45C-9C11-4675-BDA2-3C35597B6321}" destId="{E05301A7-C5E5-452F-8F88-043ACB990546}" srcOrd="0" destOrd="0" presId="urn:microsoft.com/office/officeart/2005/8/layout/cycle5"/>
    <dgm:cxn modelId="{AA65AFA3-A1F1-4DB5-B7CB-D48F3A602FC1}" type="presOf" srcId="{3E8B20F0-A194-4809-9577-194AF1F0EE83}" destId="{2C130F06-59F7-4F1C-9781-07490234C80D}" srcOrd="0" destOrd="0" presId="urn:microsoft.com/office/officeart/2005/8/layout/cycle5"/>
    <dgm:cxn modelId="{37FF01B3-817F-46E9-81E8-580D6037713A}" type="presOf" srcId="{E97FDAFA-8392-4087-B14E-C4A493BB40FF}" destId="{223523A9-2982-4B46-843B-A9C6C4253D6C}" srcOrd="0" destOrd="0" presId="urn:microsoft.com/office/officeart/2005/8/layout/cycle5"/>
    <dgm:cxn modelId="{A1F16BC4-79EC-4A39-8996-F0244F2E937C}" srcId="{6A1A7E40-3A77-4DA1-9EDE-C3341B73D84F}" destId="{105C7226-7EA9-4A2C-B988-A86EAE6D6761}" srcOrd="3" destOrd="0" parTransId="{FD968EB8-63C9-422D-9A27-616C261278F4}" sibTransId="{B38A3A50-D536-4340-8DE9-AB5BCCF12427}"/>
    <dgm:cxn modelId="{A45179D2-ADDE-4670-9A08-596CCC3FF2E6}" type="presOf" srcId="{105C7226-7EA9-4A2C-B988-A86EAE6D6761}" destId="{FCB5AA30-6C5B-4BC7-9C09-361D0F916F0F}" srcOrd="0" destOrd="0" presId="urn:microsoft.com/office/officeart/2005/8/layout/cycle5"/>
    <dgm:cxn modelId="{74C2E6D6-33BB-4B92-A690-E07BF867CC7B}" type="presOf" srcId="{6A1A7E40-3A77-4DA1-9EDE-C3341B73D84F}" destId="{95342166-2F8E-4196-813F-21ACAB806DEA}" srcOrd="0" destOrd="0" presId="urn:microsoft.com/office/officeart/2005/8/layout/cycle5"/>
    <dgm:cxn modelId="{6CF1F144-277C-40AA-9C9D-0771F17D7A5A}" type="presParOf" srcId="{95342166-2F8E-4196-813F-21ACAB806DEA}" destId="{2C130F06-59F7-4F1C-9781-07490234C80D}" srcOrd="0" destOrd="0" presId="urn:microsoft.com/office/officeart/2005/8/layout/cycle5"/>
    <dgm:cxn modelId="{D3ED9770-0ACC-4D26-A057-34E686840834}" type="presParOf" srcId="{95342166-2F8E-4196-813F-21ACAB806DEA}" destId="{FB99D6CD-4626-49B8-A878-B21228D76005}" srcOrd="1" destOrd="0" presId="urn:microsoft.com/office/officeart/2005/8/layout/cycle5"/>
    <dgm:cxn modelId="{3D448881-52C7-48B2-9A2D-32D15F0762A9}" type="presParOf" srcId="{95342166-2F8E-4196-813F-21ACAB806DEA}" destId="{2F0239EB-1C40-4A91-BB8E-B7689065E589}" srcOrd="2" destOrd="0" presId="urn:microsoft.com/office/officeart/2005/8/layout/cycle5"/>
    <dgm:cxn modelId="{274C23A0-AB66-45D8-BEAE-02EFC83E7C43}" type="presParOf" srcId="{95342166-2F8E-4196-813F-21ACAB806DEA}" destId="{362574B8-CC01-4A47-840A-79BFEAE1EA69}" srcOrd="3" destOrd="0" presId="urn:microsoft.com/office/officeart/2005/8/layout/cycle5"/>
    <dgm:cxn modelId="{7DD48B20-C3CD-4CBE-8F55-8363A72B5BD1}" type="presParOf" srcId="{95342166-2F8E-4196-813F-21ACAB806DEA}" destId="{12739859-1E57-40E3-B489-E53B161964FA}" srcOrd="4" destOrd="0" presId="urn:microsoft.com/office/officeart/2005/8/layout/cycle5"/>
    <dgm:cxn modelId="{88656106-905B-45FF-97CA-F16BF3513C85}" type="presParOf" srcId="{95342166-2F8E-4196-813F-21ACAB806DEA}" destId="{223523A9-2982-4B46-843B-A9C6C4253D6C}" srcOrd="5" destOrd="0" presId="urn:microsoft.com/office/officeart/2005/8/layout/cycle5"/>
    <dgm:cxn modelId="{F543FCBA-529C-4D10-82CF-CB4161016D46}" type="presParOf" srcId="{95342166-2F8E-4196-813F-21ACAB806DEA}" destId="{0B6BA7B8-3C0E-48DC-8390-A622868DFD33}" srcOrd="6" destOrd="0" presId="urn:microsoft.com/office/officeart/2005/8/layout/cycle5"/>
    <dgm:cxn modelId="{D7E46EE4-472F-4CD5-A460-429DD7830982}" type="presParOf" srcId="{95342166-2F8E-4196-813F-21ACAB806DEA}" destId="{18643FB9-3AB7-40CA-A5D2-FD4A27510552}" srcOrd="7" destOrd="0" presId="urn:microsoft.com/office/officeart/2005/8/layout/cycle5"/>
    <dgm:cxn modelId="{3B93188C-B7B8-4C2B-94AF-9B8E5F3046E8}" type="presParOf" srcId="{95342166-2F8E-4196-813F-21ACAB806DEA}" destId="{722AA6C4-E92C-4CA9-B381-EBD4554DCC87}" srcOrd="8" destOrd="0" presId="urn:microsoft.com/office/officeart/2005/8/layout/cycle5"/>
    <dgm:cxn modelId="{66F4E32A-3257-4CC3-9B06-559D99C78D0A}" type="presParOf" srcId="{95342166-2F8E-4196-813F-21ACAB806DEA}" destId="{FCB5AA30-6C5B-4BC7-9C09-361D0F916F0F}" srcOrd="9" destOrd="0" presId="urn:microsoft.com/office/officeart/2005/8/layout/cycle5"/>
    <dgm:cxn modelId="{CAD5953B-98CC-4E54-9A01-388509A159F9}" type="presParOf" srcId="{95342166-2F8E-4196-813F-21ACAB806DEA}" destId="{8D1AECAF-7F77-4CCE-9817-AA209D3B2ED8}" srcOrd="10" destOrd="0" presId="urn:microsoft.com/office/officeart/2005/8/layout/cycle5"/>
    <dgm:cxn modelId="{0EB50DD5-6991-461C-AB5F-5BA7AEAE8D92}" type="presParOf" srcId="{95342166-2F8E-4196-813F-21ACAB806DEA}" destId="{E4DF397F-BC91-4FF4-9246-DC8C3C097A62}" srcOrd="11" destOrd="0" presId="urn:microsoft.com/office/officeart/2005/8/layout/cycle5"/>
    <dgm:cxn modelId="{709C3135-CC2C-41D5-89AA-30A8AD0AB36A}" type="presParOf" srcId="{95342166-2F8E-4196-813F-21ACAB806DEA}" destId="{E05301A7-C5E5-452F-8F88-043ACB990546}" srcOrd="12" destOrd="0" presId="urn:microsoft.com/office/officeart/2005/8/layout/cycle5"/>
    <dgm:cxn modelId="{82009ED4-5F61-46DF-96EA-9CDE368BE0AD}" type="presParOf" srcId="{95342166-2F8E-4196-813F-21ACAB806DEA}" destId="{23F27ACD-41EB-43E0-9D3C-FE940385AF1A}" srcOrd="13" destOrd="0" presId="urn:microsoft.com/office/officeart/2005/8/layout/cycle5"/>
    <dgm:cxn modelId="{2E8BEC2D-1F14-4C00-8D55-E8A50F330B52}" type="presParOf" srcId="{95342166-2F8E-4196-813F-21ACAB806DEA}" destId="{E4B76352-F101-4D32-8510-6791231DF403}"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A1A7E40-3A77-4DA1-9EDE-C3341B73D84F}"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3E8B20F0-A194-4809-9577-194AF1F0EE83}">
      <dgm:prSet phldrT="[Text]"/>
      <dgm:spPr/>
      <dgm:t>
        <a:bodyPr/>
        <a:lstStyle/>
        <a:p>
          <a:r>
            <a:rPr lang="en-US"/>
            <a:t>Listening</a:t>
          </a:r>
        </a:p>
      </dgm:t>
    </dgm:pt>
    <dgm:pt modelId="{B2D62E6F-5059-4B84-B116-09CB94B5CFD4}" type="parTrans" cxnId="{20543E11-465C-47D8-BF2C-86E16F326879}">
      <dgm:prSet/>
      <dgm:spPr/>
      <dgm:t>
        <a:bodyPr/>
        <a:lstStyle/>
        <a:p>
          <a:endParaRPr lang="en-US"/>
        </a:p>
      </dgm:t>
    </dgm:pt>
    <dgm:pt modelId="{909C3D1F-CF30-4FFF-BA7B-224A0F5FEC2E}" type="sibTrans" cxnId="{20543E11-465C-47D8-BF2C-86E16F326879}">
      <dgm:prSet/>
      <dgm:spPr/>
      <dgm:t>
        <a:bodyPr/>
        <a:lstStyle/>
        <a:p>
          <a:endParaRPr lang="en-US"/>
        </a:p>
      </dgm:t>
    </dgm:pt>
    <dgm:pt modelId="{1EFFA0AA-7329-4614-9901-4146211072E3}">
      <dgm:prSet phldrT="[Text]"/>
      <dgm:spPr/>
      <dgm:t>
        <a:bodyPr/>
        <a:lstStyle/>
        <a:p>
          <a:r>
            <a:rPr lang="en-US" dirty="0"/>
            <a:t>Discerning</a:t>
          </a:r>
        </a:p>
      </dgm:t>
    </dgm:pt>
    <dgm:pt modelId="{CFDAFF1C-38B3-4459-A2CB-2B7F08114CB9}" type="parTrans" cxnId="{AD4DC11D-A1A6-4730-BC6A-84C81CBE161F}">
      <dgm:prSet/>
      <dgm:spPr/>
      <dgm:t>
        <a:bodyPr/>
        <a:lstStyle/>
        <a:p>
          <a:endParaRPr lang="en-US"/>
        </a:p>
      </dgm:t>
    </dgm:pt>
    <dgm:pt modelId="{E97FDAFA-8392-4087-B14E-C4A493BB40FF}" type="sibTrans" cxnId="{AD4DC11D-A1A6-4730-BC6A-84C81CBE161F}">
      <dgm:prSet/>
      <dgm:spPr/>
      <dgm:t>
        <a:bodyPr/>
        <a:lstStyle/>
        <a:p>
          <a:endParaRPr lang="en-US"/>
        </a:p>
      </dgm:t>
    </dgm:pt>
    <dgm:pt modelId="{664454AA-0711-47DA-B6D7-3F8B71B998CA}">
      <dgm:prSet phldrT="[Text]"/>
      <dgm:spPr/>
      <dgm:t>
        <a:bodyPr/>
        <a:lstStyle/>
        <a:p>
          <a:r>
            <a:rPr lang="en-US" dirty="0"/>
            <a:t>Testing Experimenting</a:t>
          </a:r>
        </a:p>
      </dgm:t>
    </dgm:pt>
    <dgm:pt modelId="{EA07248F-DA1E-4CC2-B2AC-189B4112DBAD}" type="parTrans" cxnId="{7DAA9220-75A1-4537-9642-72DB7D7D4786}">
      <dgm:prSet/>
      <dgm:spPr/>
      <dgm:t>
        <a:bodyPr/>
        <a:lstStyle/>
        <a:p>
          <a:endParaRPr lang="en-US"/>
        </a:p>
      </dgm:t>
    </dgm:pt>
    <dgm:pt modelId="{0E041769-E431-4D47-91A2-367E8B701946}" type="sibTrans" cxnId="{7DAA9220-75A1-4537-9642-72DB7D7D4786}">
      <dgm:prSet/>
      <dgm:spPr/>
      <dgm:t>
        <a:bodyPr/>
        <a:lstStyle/>
        <a:p>
          <a:endParaRPr lang="en-US"/>
        </a:p>
      </dgm:t>
    </dgm:pt>
    <dgm:pt modelId="{105C7226-7EA9-4A2C-B988-A86EAE6D6761}">
      <dgm:prSet phldrT="[Text]"/>
      <dgm:spPr/>
      <dgm:t>
        <a:bodyPr/>
        <a:lstStyle/>
        <a:p>
          <a:r>
            <a:rPr lang="en-US" dirty="0"/>
            <a:t>Reflection</a:t>
          </a:r>
        </a:p>
      </dgm:t>
    </dgm:pt>
    <dgm:pt modelId="{FD968EB8-63C9-422D-9A27-616C261278F4}" type="parTrans" cxnId="{A1F16BC4-79EC-4A39-8996-F0244F2E937C}">
      <dgm:prSet/>
      <dgm:spPr/>
      <dgm:t>
        <a:bodyPr/>
        <a:lstStyle/>
        <a:p>
          <a:endParaRPr lang="en-US"/>
        </a:p>
      </dgm:t>
    </dgm:pt>
    <dgm:pt modelId="{B38A3A50-D536-4340-8DE9-AB5BCCF12427}" type="sibTrans" cxnId="{A1F16BC4-79EC-4A39-8996-F0244F2E937C}">
      <dgm:prSet/>
      <dgm:spPr/>
      <dgm:t>
        <a:bodyPr/>
        <a:lstStyle/>
        <a:p>
          <a:endParaRPr lang="en-US"/>
        </a:p>
      </dgm:t>
    </dgm:pt>
    <dgm:pt modelId="{0BD7C45C-9C11-4675-BDA2-3C35597B6321}">
      <dgm:prSet phldrT="[Text]"/>
      <dgm:spPr/>
      <dgm:t>
        <a:bodyPr/>
        <a:lstStyle/>
        <a:p>
          <a:r>
            <a:rPr lang="en-US" dirty="0"/>
            <a:t>Deciding</a:t>
          </a:r>
        </a:p>
      </dgm:t>
    </dgm:pt>
    <dgm:pt modelId="{D608BB58-0767-4416-8DED-FF696ED2DF8F}" type="parTrans" cxnId="{B0ECBC82-3F5D-488F-A547-C53E3FDEB21A}">
      <dgm:prSet/>
      <dgm:spPr/>
      <dgm:t>
        <a:bodyPr/>
        <a:lstStyle/>
        <a:p>
          <a:endParaRPr lang="en-US"/>
        </a:p>
      </dgm:t>
    </dgm:pt>
    <dgm:pt modelId="{12457098-B3AF-4E3C-83D8-51FD62536329}" type="sibTrans" cxnId="{B0ECBC82-3F5D-488F-A547-C53E3FDEB21A}">
      <dgm:prSet/>
      <dgm:spPr/>
      <dgm:t>
        <a:bodyPr/>
        <a:lstStyle/>
        <a:p>
          <a:endParaRPr lang="en-US"/>
        </a:p>
      </dgm:t>
    </dgm:pt>
    <dgm:pt modelId="{95342166-2F8E-4196-813F-21ACAB806DEA}" type="pres">
      <dgm:prSet presAssocID="{6A1A7E40-3A77-4DA1-9EDE-C3341B73D84F}" presName="cycle" presStyleCnt="0">
        <dgm:presLayoutVars>
          <dgm:dir/>
          <dgm:resizeHandles val="exact"/>
        </dgm:presLayoutVars>
      </dgm:prSet>
      <dgm:spPr/>
    </dgm:pt>
    <dgm:pt modelId="{2C130F06-59F7-4F1C-9781-07490234C80D}" type="pres">
      <dgm:prSet presAssocID="{3E8B20F0-A194-4809-9577-194AF1F0EE83}" presName="node" presStyleLbl="node1" presStyleIdx="0" presStyleCnt="5">
        <dgm:presLayoutVars>
          <dgm:bulletEnabled val="1"/>
        </dgm:presLayoutVars>
      </dgm:prSet>
      <dgm:spPr/>
    </dgm:pt>
    <dgm:pt modelId="{FB99D6CD-4626-49B8-A878-B21228D76005}" type="pres">
      <dgm:prSet presAssocID="{3E8B20F0-A194-4809-9577-194AF1F0EE83}" presName="spNode" presStyleCnt="0"/>
      <dgm:spPr/>
    </dgm:pt>
    <dgm:pt modelId="{2F0239EB-1C40-4A91-BB8E-B7689065E589}" type="pres">
      <dgm:prSet presAssocID="{909C3D1F-CF30-4FFF-BA7B-224A0F5FEC2E}" presName="sibTrans" presStyleLbl="sibTrans1D1" presStyleIdx="0" presStyleCnt="5"/>
      <dgm:spPr/>
    </dgm:pt>
    <dgm:pt modelId="{362574B8-CC01-4A47-840A-79BFEAE1EA69}" type="pres">
      <dgm:prSet presAssocID="{1EFFA0AA-7329-4614-9901-4146211072E3}" presName="node" presStyleLbl="node1" presStyleIdx="1" presStyleCnt="5">
        <dgm:presLayoutVars>
          <dgm:bulletEnabled val="1"/>
        </dgm:presLayoutVars>
      </dgm:prSet>
      <dgm:spPr/>
    </dgm:pt>
    <dgm:pt modelId="{12739859-1E57-40E3-B489-E53B161964FA}" type="pres">
      <dgm:prSet presAssocID="{1EFFA0AA-7329-4614-9901-4146211072E3}" presName="spNode" presStyleCnt="0"/>
      <dgm:spPr/>
    </dgm:pt>
    <dgm:pt modelId="{223523A9-2982-4B46-843B-A9C6C4253D6C}" type="pres">
      <dgm:prSet presAssocID="{E97FDAFA-8392-4087-B14E-C4A493BB40FF}" presName="sibTrans" presStyleLbl="sibTrans1D1" presStyleIdx="1" presStyleCnt="5"/>
      <dgm:spPr/>
    </dgm:pt>
    <dgm:pt modelId="{0B6BA7B8-3C0E-48DC-8390-A622868DFD33}" type="pres">
      <dgm:prSet presAssocID="{664454AA-0711-47DA-B6D7-3F8B71B998CA}" presName="node" presStyleLbl="node1" presStyleIdx="2" presStyleCnt="5">
        <dgm:presLayoutVars>
          <dgm:bulletEnabled val="1"/>
        </dgm:presLayoutVars>
      </dgm:prSet>
      <dgm:spPr/>
    </dgm:pt>
    <dgm:pt modelId="{18643FB9-3AB7-40CA-A5D2-FD4A27510552}" type="pres">
      <dgm:prSet presAssocID="{664454AA-0711-47DA-B6D7-3F8B71B998CA}" presName="spNode" presStyleCnt="0"/>
      <dgm:spPr/>
    </dgm:pt>
    <dgm:pt modelId="{722AA6C4-E92C-4CA9-B381-EBD4554DCC87}" type="pres">
      <dgm:prSet presAssocID="{0E041769-E431-4D47-91A2-367E8B701946}" presName="sibTrans" presStyleLbl="sibTrans1D1" presStyleIdx="2" presStyleCnt="5"/>
      <dgm:spPr/>
    </dgm:pt>
    <dgm:pt modelId="{FCB5AA30-6C5B-4BC7-9C09-361D0F916F0F}" type="pres">
      <dgm:prSet presAssocID="{105C7226-7EA9-4A2C-B988-A86EAE6D6761}" presName="node" presStyleLbl="node1" presStyleIdx="3" presStyleCnt="5">
        <dgm:presLayoutVars>
          <dgm:bulletEnabled val="1"/>
        </dgm:presLayoutVars>
      </dgm:prSet>
      <dgm:spPr/>
    </dgm:pt>
    <dgm:pt modelId="{8D1AECAF-7F77-4CCE-9817-AA209D3B2ED8}" type="pres">
      <dgm:prSet presAssocID="{105C7226-7EA9-4A2C-B988-A86EAE6D6761}" presName="spNode" presStyleCnt="0"/>
      <dgm:spPr/>
    </dgm:pt>
    <dgm:pt modelId="{E4DF397F-BC91-4FF4-9246-DC8C3C097A62}" type="pres">
      <dgm:prSet presAssocID="{B38A3A50-D536-4340-8DE9-AB5BCCF12427}" presName="sibTrans" presStyleLbl="sibTrans1D1" presStyleIdx="3" presStyleCnt="5"/>
      <dgm:spPr/>
    </dgm:pt>
    <dgm:pt modelId="{E05301A7-C5E5-452F-8F88-043ACB990546}" type="pres">
      <dgm:prSet presAssocID="{0BD7C45C-9C11-4675-BDA2-3C35597B6321}" presName="node" presStyleLbl="node1" presStyleIdx="4" presStyleCnt="5">
        <dgm:presLayoutVars>
          <dgm:bulletEnabled val="1"/>
        </dgm:presLayoutVars>
      </dgm:prSet>
      <dgm:spPr/>
    </dgm:pt>
    <dgm:pt modelId="{23F27ACD-41EB-43E0-9D3C-FE940385AF1A}" type="pres">
      <dgm:prSet presAssocID="{0BD7C45C-9C11-4675-BDA2-3C35597B6321}" presName="spNode" presStyleCnt="0"/>
      <dgm:spPr/>
    </dgm:pt>
    <dgm:pt modelId="{E4B76352-F101-4D32-8510-6791231DF403}" type="pres">
      <dgm:prSet presAssocID="{12457098-B3AF-4E3C-83D8-51FD62536329}" presName="sibTrans" presStyleLbl="sibTrans1D1" presStyleIdx="4" presStyleCnt="5"/>
      <dgm:spPr/>
    </dgm:pt>
  </dgm:ptLst>
  <dgm:cxnLst>
    <dgm:cxn modelId="{65AD9902-7A55-481A-9D54-319CB9AA707B}" type="presOf" srcId="{12457098-B3AF-4E3C-83D8-51FD62536329}" destId="{E4B76352-F101-4D32-8510-6791231DF403}" srcOrd="0" destOrd="0" presId="urn:microsoft.com/office/officeart/2005/8/layout/cycle5"/>
    <dgm:cxn modelId="{20543E11-465C-47D8-BF2C-86E16F326879}" srcId="{6A1A7E40-3A77-4DA1-9EDE-C3341B73D84F}" destId="{3E8B20F0-A194-4809-9577-194AF1F0EE83}" srcOrd="0" destOrd="0" parTransId="{B2D62E6F-5059-4B84-B116-09CB94B5CFD4}" sibTransId="{909C3D1F-CF30-4FFF-BA7B-224A0F5FEC2E}"/>
    <dgm:cxn modelId="{AD4DC11D-A1A6-4730-BC6A-84C81CBE161F}" srcId="{6A1A7E40-3A77-4DA1-9EDE-C3341B73D84F}" destId="{1EFFA0AA-7329-4614-9901-4146211072E3}" srcOrd="1" destOrd="0" parTransId="{CFDAFF1C-38B3-4459-A2CB-2B7F08114CB9}" sibTransId="{E97FDAFA-8392-4087-B14E-C4A493BB40FF}"/>
    <dgm:cxn modelId="{7DAA9220-75A1-4537-9642-72DB7D7D4786}" srcId="{6A1A7E40-3A77-4DA1-9EDE-C3341B73D84F}" destId="{664454AA-0711-47DA-B6D7-3F8B71B998CA}" srcOrd="2" destOrd="0" parTransId="{EA07248F-DA1E-4CC2-B2AC-189B4112DBAD}" sibTransId="{0E041769-E431-4D47-91A2-367E8B701946}"/>
    <dgm:cxn modelId="{85F13630-387D-49D7-AC1C-C15786DF1CC5}" type="presOf" srcId="{909C3D1F-CF30-4FFF-BA7B-224A0F5FEC2E}" destId="{2F0239EB-1C40-4A91-BB8E-B7689065E589}" srcOrd="0" destOrd="0" presId="urn:microsoft.com/office/officeart/2005/8/layout/cycle5"/>
    <dgm:cxn modelId="{5CEA3C5B-804D-4E14-ABE5-09DAEAF55CC3}" type="presOf" srcId="{0E041769-E431-4D47-91A2-367E8B701946}" destId="{722AA6C4-E92C-4CA9-B381-EBD4554DCC87}" srcOrd="0" destOrd="0" presId="urn:microsoft.com/office/officeart/2005/8/layout/cycle5"/>
    <dgm:cxn modelId="{58CD9A45-F829-4361-914A-021F6DF19A2D}" type="presOf" srcId="{B38A3A50-D536-4340-8DE9-AB5BCCF12427}" destId="{E4DF397F-BC91-4FF4-9246-DC8C3C097A62}" srcOrd="0" destOrd="0" presId="urn:microsoft.com/office/officeart/2005/8/layout/cycle5"/>
    <dgm:cxn modelId="{39AB177F-A044-490E-B258-2D14D3D315E7}" type="presOf" srcId="{1EFFA0AA-7329-4614-9901-4146211072E3}" destId="{362574B8-CC01-4A47-840A-79BFEAE1EA69}" srcOrd="0" destOrd="0" presId="urn:microsoft.com/office/officeart/2005/8/layout/cycle5"/>
    <dgm:cxn modelId="{B0ECBC82-3F5D-488F-A547-C53E3FDEB21A}" srcId="{6A1A7E40-3A77-4DA1-9EDE-C3341B73D84F}" destId="{0BD7C45C-9C11-4675-BDA2-3C35597B6321}" srcOrd="4" destOrd="0" parTransId="{D608BB58-0767-4416-8DED-FF696ED2DF8F}" sibTransId="{12457098-B3AF-4E3C-83D8-51FD62536329}"/>
    <dgm:cxn modelId="{59D62283-E017-45AB-B3C5-89E752C61B5B}" type="presOf" srcId="{664454AA-0711-47DA-B6D7-3F8B71B998CA}" destId="{0B6BA7B8-3C0E-48DC-8390-A622868DFD33}" srcOrd="0" destOrd="0" presId="urn:microsoft.com/office/officeart/2005/8/layout/cycle5"/>
    <dgm:cxn modelId="{F5274BA3-7D2E-4A51-80E5-38B73C1B132F}" type="presOf" srcId="{0BD7C45C-9C11-4675-BDA2-3C35597B6321}" destId="{E05301A7-C5E5-452F-8F88-043ACB990546}" srcOrd="0" destOrd="0" presId="urn:microsoft.com/office/officeart/2005/8/layout/cycle5"/>
    <dgm:cxn modelId="{AA65AFA3-A1F1-4DB5-B7CB-D48F3A602FC1}" type="presOf" srcId="{3E8B20F0-A194-4809-9577-194AF1F0EE83}" destId="{2C130F06-59F7-4F1C-9781-07490234C80D}" srcOrd="0" destOrd="0" presId="urn:microsoft.com/office/officeart/2005/8/layout/cycle5"/>
    <dgm:cxn modelId="{37FF01B3-817F-46E9-81E8-580D6037713A}" type="presOf" srcId="{E97FDAFA-8392-4087-B14E-C4A493BB40FF}" destId="{223523A9-2982-4B46-843B-A9C6C4253D6C}" srcOrd="0" destOrd="0" presId="urn:microsoft.com/office/officeart/2005/8/layout/cycle5"/>
    <dgm:cxn modelId="{A1F16BC4-79EC-4A39-8996-F0244F2E937C}" srcId="{6A1A7E40-3A77-4DA1-9EDE-C3341B73D84F}" destId="{105C7226-7EA9-4A2C-B988-A86EAE6D6761}" srcOrd="3" destOrd="0" parTransId="{FD968EB8-63C9-422D-9A27-616C261278F4}" sibTransId="{B38A3A50-D536-4340-8DE9-AB5BCCF12427}"/>
    <dgm:cxn modelId="{A45179D2-ADDE-4670-9A08-596CCC3FF2E6}" type="presOf" srcId="{105C7226-7EA9-4A2C-B988-A86EAE6D6761}" destId="{FCB5AA30-6C5B-4BC7-9C09-361D0F916F0F}" srcOrd="0" destOrd="0" presId="urn:microsoft.com/office/officeart/2005/8/layout/cycle5"/>
    <dgm:cxn modelId="{74C2E6D6-33BB-4B92-A690-E07BF867CC7B}" type="presOf" srcId="{6A1A7E40-3A77-4DA1-9EDE-C3341B73D84F}" destId="{95342166-2F8E-4196-813F-21ACAB806DEA}" srcOrd="0" destOrd="0" presId="urn:microsoft.com/office/officeart/2005/8/layout/cycle5"/>
    <dgm:cxn modelId="{6CF1F144-277C-40AA-9C9D-0771F17D7A5A}" type="presParOf" srcId="{95342166-2F8E-4196-813F-21ACAB806DEA}" destId="{2C130F06-59F7-4F1C-9781-07490234C80D}" srcOrd="0" destOrd="0" presId="urn:microsoft.com/office/officeart/2005/8/layout/cycle5"/>
    <dgm:cxn modelId="{D3ED9770-0ACC-4D26-A057-34E686840834}" type="presParOf" srcId="{95342166-2F8E-4196-813F-21ACAB806DEA}" destId="{FB99D6CD-4626-49B8-A878-B21228D76005}" srcOrd="1" destOrd="0" presId="urn:microsoft.com/office/officeart/2005/8/layout/cycle5"/>
    <dgm:cxn modelId="{3D448881-52C7-48B2-9A2D-32D15F0762A9}" type="presParOf" srcId="{95342166-2F8E-4196-813F-21ACAB806DEA}" destId="{2F0239EB-1C40-4A91-BB8E-B7689065E589}" srcOrd="2" destOrd="0" presId="urn:microsoft.com/office/officeart/2005/8/layout/cycle5"/>
    <dgm:cxn modelId="{274C23A0-AB66-45D8-BEAE-02EFC83E7C43}" type="presParOf" srcId="{95342166-2F8E-4196-813F-21ACAB806DEA}" destId="{362574B8-CC01-4A47-840A-79BFEAE1EA69}" srcOrd="3" destOrd="0" presId="urn:microsoft.com/office/officeart/2005/8/layout/cycle5"/>
    <dgm:cxn modelId="{7DD48B20-C3CD-4CBE-8F55-8363A72B5BD1}" type="presParOf" srcId="{95342166-2F8E-4196-813F-21ACAB806DEA}" destId="{12739859-1E57-40E3-B489-E53B161964FA}" srcOrd="4" destOrd="0" presId="urn:microsoft.com/office/officeart/2005/8/layout/cycle5"/>
    <dgm:cxn modelId="{88656106-905B-45FF-97CA-F16BF3513C85}" type="presParOf" srcId="{95342166-2F8E-4196-813F-21ACAB806DEA}" destId="{223523A9-2982-4B46-843B-A9C6C4253D6C}" srcOrd="5" destOrd="0" presId="urn:microsoft.com/office/officeart/2005/8/layout/cycle5"/>
    <dgm:cxn modelId="{F543FCBA-529C-4D10-82CF-CB4161016D46}" type="presParOf" srcId="{95342166-2F8E-4196-813F-21ACAB806DEA}" destId="{0B6BA7B8-3C0E-48DC-8390-A622868DFD33}" srcOrd="6" destOrd="0" presId="urn:microsoft.com/office/officeart/2005/8/layout/cycle5"/>
    <dgm:cxn modelId="{D7E46EE4-472F-4CD5-A460-429DD7830982}" type="presParOf" srcId="{95342166-2F8E-4196-813F-21ACAB806DEA}" destId="{18643FB9-3AB7-40CA-A5D2-FD4A27510552}" srcOrd="7" destOrd="0" presId="urn:microsoft.com/office/officeart/2005/8/layout/cycle5"/>
    <dgm:cxn modelId="{3B93188C-B7B8-4C2B-94AF-9B8E5F3046E8}" type="presParOf" srcId="{95342166-2F8E-4196-813F-21ACAB806DEA}" destId="{722AA6C4-E92C-4CA9-B381-EBD4554DCC87}" srcOrd="8" destOrd="0" presId="urn:microsoft.com/office/officeart/2005/8/layout/cycle5"/>
    <dgm:cxn modelId="{66F4E32A-3257-4CC3-9B06-559D99C78D0A}" type="presParOf" srcId="{95342166-2F8E-4196-813F-21ACAB806DEA}" destId="{FCB5AA30-6C5B-4BC7-9C09-361D0F916F0F}" srcOrd="9" destOrd="0" presId="urn:microsoft.com/office/officeart/2005/8/layout/cycle5"/>
    <dgm:cxn modelId="{CAD5953B-98CC-4E54-9A01-388509A159F9}" type="presParOf" srcId="{95342166-2F8E-4196-813F-21ACAB806DEA}" destId="{8D1AECAF-7F77-4CCE-9817-AA209D3B2ED8}" srcOrd="10" destOrd="0" presId="urn:microsoft.com/office/officeart/2005/8/layout/cycle5"/>
    <dgm:cxn modelId="{0EB50DD5-6991-461C-AB5F-5BA7AEAE8D92}" type="presParOf" srcId="{95342166-2F8E-4196-813F-21ACAB806DEA}" destId="{E4DF397F-BC91-4FF4-9246-DC8C3C097A62}" srcOrd="11" destOrd="0" presId="urn:microsoft.com/office/officeart/2005/8/layout/cycle5"/>
    <dgm:cxn modelId="{709C3135-CC2C-41D5-89AA-30A8AD0AB36A}" type="presParOf" srcId="{95342166-2F8E-4196-813F-21ACAB806DEA}" destId="{E05301A7-C5E5-452F-8F88-043ACB990546}" srcOrd="12" destOrd="0" presId="urn:microsoft.com/office/officeart/2005/8/layout/cycle5"/>
    <dgm:cxn modelId="{82009ED4-5F61-46DF-96EA-9CDE368BE0AD}" type="presParOf" srcId="{95342166-2F8E-4196-813F-21ACAB806DEA}" destId="{23F27ACD-41EB-43E0-9D3C-FE940385AF1A}" srcOrd="13" destOrd="0" presId="urn:microsoft.com/office/officeart/2005/8/layout/cycle5"/>
    <dgm:cxn modelId="{2E8BEC2D-1F14-4C00-8D55-E8A50F330B52}" type="presParOf" srcId="{95342166-2F8E-4196-813F-21ACAB806DEA}" destId="{E4B76352-F101-4D32-8510-6791231DF403}"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20C688-FFB1-408E-9274-901E135F4A3F}">
      <dsp:nvSpPr>
        <dsp:cNvPr id="0" name=""/>
        <dsp:cNvSpPr/>
      </dsp:nvSpPr>
      <dsp:spPr>
        <a:xfrm>
          <a:off x="0" y="0"/>
          <a:ext cx="4582675" cy="1078657"/>
        </a:xfrm>
        <a:prstGeom prst="roundRect">
          <a:avLst>
            <a:gd name="adj" fmla="val 10000"/>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How do your Mennonite identity and core beliefs connect with your purpose?</a:t>
          </a:r>
        </a:p>
      </dsp:txBody>
      <dsp:txXfrm>
        <a:off x="31593" y="31593"/>
        <a:ext cx="3327572" cy="1015471"/>
      </dsp:txXfrm>
    </dsp:sp>
    <dsp:sp modelId="{B12B191A-A0D9-4C80-9D43-F27ACE212DC9}">
      <dsp:nvSpPr>
        <dsp:cNvPr id="0" name=""/>
        <dsp:cNvSpPr/>
      </dsp:nvSpPr>
      <dsp:spPr>
        <a:xfrm>
          <a:off x="383799" y="1274777"/>
          <a:ext cx="4582675" cy="1078657"/>
        </a:xfrm>
        <a:prstGeom prst="roundRect">
          <a:avLst>
            <a:gd name="adj" fmla="val 10000"/>
          </a:avLst>
        </a:prstGeom>
        <a:solidFill>
          <a:schemeClr val="accent2">
            <a:hueOff val="-1292792"/>
            <a:satOff val="-2924"/>
            <a:lumOff val="-1895"/>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How do you intentionally create a path of relational belonging for newcomers in your church?</a:t>
          </a:r>
        </a:p>
      </dsp:txBody>
      <dsp:txXfrm>
        <a:off x="415392" y="1306370"/>
        <a:ext cx="3434562" cy="1015471"/>
      </dsp:txXfrm>
    </dsp:sp>
    <dsp:sp modelId="{E2776390-550D-47A5-AEDB-CDA6949E004E}">
      <dsp:nvSpPr>
        <dsp:cNvPr id="0" name=""/>
        <dsp:cNvSpPr/>
      </dsp:nvSpPr>
      <dsp:spPr>
        <a:xfrm>
          <a:off x="761869" y="2549554"/>
          <a:ext cx="4582675" cy="1078657"/>
        </a:xfrm>
        <a:prstGeom prst="roundRect">
          <a:avLst>
            <a:gd name="adj" fmla="val 10000"/>
          </a:avLst>
        </a:prstGeom>
        <a:solidFill>
          <a:schemeClr val="accent2">
            <a:hueOff val="-2585584"/>
            <a:satOff val="-5847"/>
            <a:lumOff val="-3791"/>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How do you intentionally form people into Anabaptist followers of Jesus?</a:t>
          </a:r>
        </a:p>
      </dsp:txBody>
      <dsp:txXfrm>
        <a:off x="793462" y="2581147"/>
        <a:ext cx="3440290" cy="1015471"/>
      </dsp:txXfrm>
    </dsp:sp>
    <dsp:sp modelId="{F4858E4A-2D57-43D0-86AD-3A36A7355389}">
      <dsp:nvSpPr>
        <dsp:cNvPr id="0" name=""/>
        <dsp:cNvSpPr/>
      </dsp:nvSpPr>
      <dsp:spPr>
        <a:xfrm>
          <a:off x="1145668" y="3824332"/>
          <a:ext cx="4582675" cy="1078657"/>
        </a:xfrm>
        <a:prstGeom prst="roundRect">
          <a:avLst>
            <a:gd name="adj" fmla="val 10000"/>
          </a:avLst>
        </a:prstGeom>
        <a:solidFill>
          <a:schemeClr val="accent2">
            <a:hueOff val="-3878375"/>
            <a:satOff val="-8771"/>
            <a:lumOff val="-5686"/>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Who is responsible? </a:t>
          </a:r>
        </a:p>
      </dsp:txBody>
      <dsp:txXfrm>
        <a:off x="1177261" y="3855925"/>
        <a:ext cx="3434562" cy="1015471"/>
      </dsp:txXfrm>
    </dsp:sp>
    <dsp:sp modelId="{BE4ECE9D-1E10-441F-8CE2-F6AEFE6D3078}">
      <dsp:nvSpPr>
        <dsp:cNvPr id="0" name=""/>
        <dsp:cNvSpPr/>
      </dsp:nvSpPr>
      <dsp:spPr>
        <a:xfrm>
          <a:off x="3881547" y="826153"/>
          <a:ext cx="701127" cy="701127"/>
        </a:xfrm>
        <a:prstGeom prst="downArrow">
          <a:avLst>
            <a:gd name="adj1" fmla="val 55000"/>
            <a:gd name="adj2" fmla="val 45000"/>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4039301" y="826153"/>
        <a:ext cx="385619" cy="527598"/>
      </dsp:txXfrm>
    </dsp:sp>
    <dsp:sp modelId="{55621676-8CC3-4724-88F5-25209CB88ACC}">
      <dsp:nvSpPr>
        <dsp:cNvPr id="0" name=""/>
        <dsp:cNvSpPr/>
      </dsp:nvSpPr>
      <dsp:spPr>
        <a:xfrm>
          <a:off x="4265346" y="2100931"/>
          <a:ext cx="701127" cy="701127"/>
        </a:xfrm>
        <a:prstGeom prst="downArrow">
          <a:avLst>
            <a:gd name="adj1" fmla="val 55000"/>
            <a:gd name="adj2" fmla="val 45000"/>
          </a:avLst>
        </a:prstGeom>
        <a:solidFill>
          <a:schemeClr val="accent2">
            <a:tint val="40000"/>
            <a:alpha val="90000"/>
            <a:hueOff val="-1618612"/>
            <a:satOff val="-5766"/>
            <a:lumOff val="-695"/>
            <a:alphaOff val="0"/>
          </a:schemeClr>
        </a:solidFill>
        <a:ln w="15875" cap="rnd" cmpd="sng" algn="ctr">
          <a:solidFill>
            <a:schemeClr val="accent2">
              <a:tint val="40000"/>
              <a:alpha val="90000"/>
              <a:hueOff val="-1618612"/>
              <a:satOff val="-5766"/>
              <a:lumOff val="-6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4423100" y="2100931"/>
        <a:ext cx="385619" cy="527598"/>
      </dsp:txXfrm>
    </dsp:sp>
    <dsp:sp modelId="{CC3666ED-F69D-4ECF-9876-F2B425C58E99}">
      <dsp:nvSpPr>
        <dsp:cNvPr id="0" name=""/>
        <dsp:cNvSpPr/>
      </dsp:nvSpPr>
      <dsp:spPr>
        <a:xfrm>
          <a:off x="4643417" y="3375708"/>
          <a:ext cx="701127" cy="701127"/>
        </a:xfrm>
        <a:prstGeom prst="downArrow">
          <a:avLst>
            <a:gd name="adj1" fmla="val 55000"/>
            <a:gd name="adj2" fmla="val 45000"/>
          </a:avLst>
        </a:prstGeom>
        <a:solidFill>
          <a:schemeClr val="accent2">
            <a:tint val="40000"/>
            <a:alpha val="90000"/>
            <a:hueOff val="-3237223"/>
            <a:satOff val="-11531"/>
            <a:lumOff val="-1390"/>
            <a:alphaOff val="0"/>
          </a:schemeClr>
        </a:solidFill>
        <a:ln w="15875" cap="rnd" cmpd="sng" algn="ctr">
          <a:solidFill>
            <a:schemeClr val="accent2">
              <a:tint val="40000"/>
              <a:alpha val="90000"/>
              <a:hueOff val="-3237223"/>
              <a:satOff val="-11531"/>
              <a:lumOff val="-139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4801171" y="3375708"/>
        <a:ext cx="385619" cy="5275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130F06-59F7-4F1C-9781-07490234C80D}">
      <dsp:nvSpPr>
        <dsp:cNvPr id="0" name=""/>
        <dsp:cNvSpPr/>
      </dsp:nvSpPr>
      <dsp:spPr>
        <a:xfrm>
          <a:off x="4679725" y="3196"/>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Listening</a:t>
          </a:r>
        </a:p>
      </dsp:txBody>
      <dsp:txXfrm>
        <a:off x="4717619" y="41090"/>
        <a:ext cx="1118460" cy="700473"/>
      </dsp:txXfrm>
    </dsp:sp>
    <dsp:sp modelId="{2F0239EB-1C40-4A91-BB8E-B7689065E589}">
      <dsp:nvSpPr>
        <dsp:cNvPr id="0" name=""/>
        <dsp:cNvSpPr/>
      </dsp:nvSpPr>
      <dsp:spPr>
        <a:xfrm>
          <a:off x="3727284" y="391326"/>
          <a:ext cx="3099130" cy="3099130"/>
        </a:xfrm>
        <a:custGeom>
          <a:avLst/>
          <a:gdLst/>
          <a:ahLst/>
          <a:cxnLst/>
          <a:rect l="0" t="0" r="0" b="0"/>
          <a:pathLst>
            <a:path>
              <a:moveTo>
                <a:pt x="2306355" y="197373"/>
              </a:moveTo>
              <a:arcTo wR="1549565" hR="1549565" stAng="17954084" swAng="1210510"/>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62574B8-CC01-4A47-840A-79BFEAE1EA69}">
      <dsp:nvSpPr>
        <dsp:cNvPr id="0" name=""/>
        <dsp:cNvSpPr/>
      </dsp:nvSpPr>
      <dsp:spPr>
        <a:xfrm>
          <a:off x="6153449" y="1073919"/>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6191343" y="1111813"/>
        <a:ext cx="1118460" cy="700473"/>
      </dsp:txXfrm>
    </dsp:sp>
    <dsp:sp modelId="{223523A9-2982-4B46-843B-A9C6C4253D6C}">
      <dsp:nvSpPr>
        <dsp:cNvPr id="0" name=""/>
        <dsp:cNvSpPr/>
      </dsp:nvSpPr>
      <dsp:spPr>
        <a:xfrm>
          <a:off x="3727284" y="391326"/>
          <a:ext cx="3099130" cy="3099130"/>
        </a:xfrm>
        <a:custGeom>
          <a:avLst/>
          <a:gdLst/>
          <a:ahLst/>
          <a:cxnLst/>
          <a:rect l="0" t="0" r="0" b="0"/>
          <a:pathLst>
            <a:path>
              <a:moveTo>
                <a:pt x="3095402" y="1656983"/>
              </a:moveTo>
              <a:arcTo wR="1549565" hR="1549565" stAng="21838501" swAng="1358930"/>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B6BA7B8-3C0E-48DC-8390-A622868DFD33}">
      <dsp:nvSpPr>
        <dsp:cNvPr id="0" name=""/>
        <dsp:cNvSpPr/>
      </dsp:nvSpPr>
      <dsp:spPr>
        <a:xfrm>
          <a:off x="5590537" y="2806385"/>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628431" y="2844279"/>
        <a:ext cx="1118460" cy="700473"/>
      </dsp:txXfrm>
    </dsp:sp>
    <dsp:sp modelId="{722AA6C4-E92C-4CA9-B381-EBD4554DCC87}">
      <dsp:nvSpPr>
        <dsp:cNvPr id="0" name=""/>
        <dsp:cNvSpPr/>
      </dsp:nvSpPr>
      <dsp:spPr>
        <a:xfrm>
          <a:off x="3727284" y="391326"/>
          <a:ext cx="3099130" cy="3099130"/>
        </a:xfrm>
        <a:custGeom>
          <a:avLst/>
          <a:gdLst/>
          <a:ahLst/>
          <a:cxnLst/>
          <a:rect l="0" t="0" r="0" b="0"/>
          <a:pathLst>
            <a:path>
              <a:moveTo>
                <a:pt x="1739481" y="3087447"/>
              </a:moveTo>
              <a:arcTo wR="1549565" hR="1549565" stAng="4977603" swAng="844794"/>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CB5AA30-6C5B-4BC7-9C09-361D0F916F0F}">
      <dsp:nvSpPr>
        <dsp:cNvPr id="0" name=""/>
        <dsp:cNvSpPr/>
      </dsp:nvSpPr>
      <dsp:spPr>
        <a:xfrm>
          <a:off x="3768914" y="2806385"/>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3806808" y="2844279"/>
        <a:ext cx="1118460" cy="700473"/>
      </dsp:txXfrm>
    </dsp:sp>
    <dsp:sp modelId="{E4DF397F-BC91-4FF4-9246-DC8C3C097A62}">
      <dsp:nvSpPr>
        <dsp:cNvPr id="0" name=""/>
        <dsp:cNvSpPr/>
      </dsp:nvSpPr>
      <dsp:spPr>
        <a:xfrm>
          <a:off x="3727284" y="391326"/>
          <a:ext cx="3099130" cy="3099130"/>
        </a:xfrm>
        <a:custGeom>
          <a:avLst/>
          <a:gdLst/>
          <a:ahLst/>
          <a:cxnLst/>
          <a:rect l="0" t="0" r="0" b="0"/>
          <a:pathLst>
            <a:path>
              <a:moveTo>
                <a:pt x="164303" y="2243973"/>
              </a:moveTo>
              <a:arcTo wR="1549565" hR="1549565" stAng="9202569" swAng="1358930"/>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05301A7-C5E5-452F-8F88-043ACB990546}">
      <dsp:nvSpPr>
        <dsp:cNvPr id="0" name=""/>
        <dsp:cNvSpPr/>
      </dsp:nvSpPr>
      <dsp:spPr>
        <a:xfrm>
          <a:off x="3206001" y="1073919"/>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3243895" y="1111813"/>
        <a:ext cx="1118460" cy="700473"/>
      </dsp:txXfrm>
    </dsp:sp>
    <dsp:sp modelId="{E4B76352-F101-4D32-8510-6791231DF403}">
      <dsp:nvSpPr>
        <dsp:cNvPr id="0" name=""/>
        <dsp:cNvSpPr/>
      </dsp:nvSpPr>
      <dsp:spPr>
        <a:xfrm>
          <a:off x="3727284" y="391326"/>
          <a:ext cx="3099130" cy="3099130"/>
        </a:xfrm>
        <a:custGeom>
          <a:avLst/>
          <a:gdLst/>
          <a:ahLst/>
          <a:cxnLst/>
          <a:rect l="0" t="0" r="0" b="0"/>
          <a:pathLst>
            <a:path>
              <a:moveTo>
                <a:pt x="372850" y="541351"/>
              </a:moveTo>
              <a:arcTo wR="1549565" hR="1549565" stAng="13235407" swAng="1210510"/>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130F06-59F7-4F1C-9781-07490234C80D}">
      <dsp:nvSpPr>
        <dsp:cNvPr id="0" name=""/>
        <dsp:cNvSpPr/>
      </dsp:nvSpPr>
      <dsp:spPr>
        <a:xfrm>
          <a:off x="4679725" y="3196"/>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Listening</a:t>
          </a:r>
        </a:p>
      </dsp:txBody>
      <dsp:txXfrm>
        <a:off x="4717619" y="41090"/>
        <a:ext cx="1118460" cy="700473"/>
      </dsp:txXfrm>
    </dsp:sp>
    <dsp:sp modelId="{2F0239EB-1C40-4A91-BB8E-B7689065E589}">
      <dsp:nvSpPr>
        <dsp:cNvPr id="0" name=""/>
        <dsp:cNvSpPr/>
      </dsp:nvSpPr>
      <dsp:spPr>
        <a:xfrm>
          <a:off x="3727284" y="391326"/>
          <a:ext cx="3099130" cy="3099130"/>
        </a:xfrm>
        <a:custGeom>
          <a:avLst/>
          <a:gdLst/>
          <a:ahLst/>
          <a:cxnLst/>
          <a:rect l="0" t="0" r="0" b="0"/>
          <a:pathLst>
            <a:path>
              <a:moveTo>
                <a:pt x="2306355" y="197373"/>
              </a:moveTo>
              <a:arcTo wR="1549565" hR="1549565" stAng="17954084" swAng="1210510"/>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62574B8-CC01-4A47-840A-79BFEAE1EA69}">
      <dsp:nvSpPr>
        <dsp:cNvPr id="0" name=""/>
        <dsp:cNvSpPr/>
      </dsp:nvSpPr>
      <dsp:spPr>
        <a:xfrm>
          <a:off x="6153449" y="1073919"/>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Discerning</a:t>
          </a:r>
        </a:p>
      </dsp:txBody>
      <dsp:txXfrm>
        <a:off x="6191343" y="1111813"/>
        <a:ext cx="1118460" cy="700473"/>
      </dsp:txXfrm>
    </dsp:sp>
    <dsp:sp modelId="{223523A9-2982-4B46-843B-A9C6C4253D6C}">
      <dsp:nvSpPr>
        <dsp:cNvPr id="0" name=""/>
        <dsp:cNvSpPr/>
      </dsp:nvSpPr>
      <dsp:spPr>
        <a:xfrm>
          <a:off x="3727284" y="391326"/>
          <a:ext cx="3099130" cy="3099130"/>
        </a:xfrm>
        <a:custGeom>
          <a:avLst/>
          <a:gdLst/>
          <a:ahLst/>
          <a:cxnLst/>
          <a:rect l="0" t="0" r="0" b="0"/>
          <a:pathLst>
            <a:path>
              <a:moveTo>
                <a:pt x="3095402" y="1656983"/>
              </a:moveTo>
              <a:arcTo wR="1549565" hR="1549565" stAng="21838501" swAng="1358930"/>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B6BA7B8-3C0E-48DC-8390-A622868DFD33}">
      <dsp:nvSpPr>
        <dsp:cNvPr id="0" name=""/>
        <dsp:cNvSpPr/>
      </dsp:nvSpPr>
      <dsp:spPr>
        <a:xfrm>
          <a:off x="5590537" y="2806385"/>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5628431" y="2844279"/>
        <a:ext cx="1118460" cy="700473"/>
      </dsp:txXfrm>
    </dsp:sp>
    <dsp:sp modelId="{722AA6C4-E92C-4CA9-B381-EBD4554DCC87}">
      <dsp:nvSpPr>
        <dsp:cNvPr id="0" name=""/>
        <dsp:cNvSpPr/>
      </dsp:nvSpPr>
      <dsp:spPr>
        <a:xfrm>
          <a:off x="3727284" y="391326"/>
          <a:ext cx="3099130" cy="3099130"/>
        </a:xfrm>
        <a:custGeom>
          <a:avLst/>
          <a:gdLst/>
          <a:ahLst/>
          <a:cxnLst/>
          <a:rect l="0" t="0" r="0" b="0"/>
          <a:pathLst>
            <a:path>
              <a:moveTo>
                <a:pt x="1739481" y="3087447"/>
              </a:moveTo>
              <a:arcTo wR="1549565" hR="1549565" stAng="4977603" swAng="844794"/>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CB5AA30-6C5B-4BC7-9C09-361D0F916F0F}">
      <dsp:nvSpPr>
        <dsp:cNvPr id="0" name=""/>
        <dsp:cNvSpPr/>
      </dsp:nvSpPr>
      <dsp:spPr>
        <a:xfrm>
          <a:off x="3768914" y="2806385"/>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3806808" y="2844279"/>
        <a:ext cx="1118460" cy="700473"/>
      </dsp:txXfrm>
    </dsp:sp>
    <dsp:sp modelId="{E4DF397F-BC91-4FF4-9246-DC8C3C097A62}">
      <dsp:nvSpPr>
        <dsp:cNvPr id="0" name=""/>
        <dsp:cNvSpPr/>
      </dsp:nvSpPr>
      <dsp:spPr>
        <a:xfrm>
          <a:off x="3727284" y="391326"/>
          <a:ext cx="3099130" cy="3099130"/>
        </a:xfrm>
        <a:custGeom>
          <a:avLst/>
          <a:gdLst/>
          <a:ahLst/>
          <a:cxnLst/>
          <a:rect l="0" t="0" r="0" b="0"/>
          <a:pathLst>
            <a:path>
              <a:moveTo>
                <a:pt x="164303" y="2243973"/>
              </a:moveTo>
              <a:arcTo wR="1549565" hR="1549565" stAng="9202569" swAng="1358930"/>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05301A7-C5E5-452F-8F88-043ACB990546}">
      <dsp:nvSpPr>
        <dsp:cNvPr id="0" name=""/>
        <dsp:cNvSpPr/>
      </dsp:nvSpPr>
      <dsp:spPr>
        <a:xfrm>
          <a:off x="3206001" y="1073919"/>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3243895" y="1111813"/>
        <a:ext cx="1118460" cy="700473"/>
      </dsp:txXfrm>
    </dsp:sp>
    <dsp:sp modelId="{E4B76352-F101-4D32-8510-6791231DF403}">
      <dsp:nvSpPr>
        <dsp:cNvPr id="0" name=""/>
        <dsp:cNvSpPr/>
      </dsp:nvSpPr>
      <dsp:spPr>
        <a:xfrm>
          <a:off x="3727284" y="391326"/>
          <a:ext cx="3099130" cy="3099130"/>
        </a:xfrm>
        <a:custGeom>
          <a:avLst/>
          <a:gdLst/>
          <a:ahLst/>
          <a:cxnLst/>
          <a:rect l="0" t="0" r="0" b="0"/>
          <a:pathLst>
            <a:path>
              <a:moveTo>
                <a:pt x="372850" y="541351"/>
              </a:moveTo>
              <a:arcTo wR="1549565" hR="1549565" stAng="13235407" swAng="1210510"/>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130F06-59F7-4F1C-9781-07490234C80D}">
      <dsp:nvSpPr>
        <dsp:cNvPr id="0" name=""/>
        <dsp:cNvSpPr/>
      </dsp:nvSpPr>
      <dsp:spPr>
        <a:xfrm>
          <a:off x="4679725" y="3196"/>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Listening</a:t>
          </a:r>
        </a:p>
      </dsp:txBody>
      <dsp:txXfrm>
        <a:off x="4717619" y="41090"/>
        <a:ext cx="1118460" cy="700473"/>
      </dsp:txXfrm>
    </dsp:sp>
    <dsp:sp modelId="{2F0239EB-1C40-4A91-BB8E-B7689065E589}">
      <dsp:nvSpPr>
        <dsp:cNvPr id="0" name=""/>
        <dsp:cNvSpPr/>
      </dsp:nvSpPr>
      <dsp:spPr>
        <a:xfrm>
          <a:off x="3727284" y="391326"/>
          <a:ext cx="3099130" cy="3099130"/>
        </a:xfrm>
        <a:custGeom>
          <a:avLst/>
          <a:gdLst/>
          <a:ahLst/>
          <a:cxnLst/>
          <a:rect l="0" t="0" r="0" b="0"/>
          <a:pathLst>
            <a:path>
              <a:moveTo>
                <a:pt x="2306355" y="197373"/>
              </a:moveTo>
              <a:arcTo wR="1549565" hR="1549565" stAng="17954084" swAng="1210510"/>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62574B8-CC01-4A47-840A-79BFEAE1EA69}">
      <dsp:nvSpPr>
        <dsp:cNvPr id="0" name=""/>
        <dsp:cNvSpPr/>
      </dsp:nvSpPr>
      <dsp:spPr>
        <a:xfrm>
          <a:off x="6153449" y="1073919"/>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Discerning</a:t>
          </a:r>
        </a:p>
      </dsp:txBody>
      <dsp:txXfrm>
        <a:off x="6191343" y="1111813"/>
        <a:ext cx="1118460" cy="700473"/>
      </dsp:txXfrm>
    </dsp:sp>
    <dsp:sp modelId="{223523A9-2982-4B46-843B-A9C6C4253D6C}">
      <dsp:nvSpPr>
        <dsp:cNvPr id="0" name=""/>
        <dsp:cNvSpPr/>
      </dsp:nvSpPr>
      <dsp:spPr>
        <a:xfrm>
          <a:off x="3727284" y="391326"/>
          <a:ext cx="3099130" cy="3099130"/>
        </a:xfrm>
        <a:custGeom>
          <a:avLst/>
          <a:gdLst/>
          <a:ahLst/>
          <a:cxnLst/>
          <a:rect l="0" t="0" r="0" b="0"/>
          <a:pathLst>
            <a:path>
              <a:moveTo>
                <a:pt x="3095402" y="1656983"/>
              </a:moveTo>
              <a:arcTo wR="1549565" hR="1549565" stAng="21838501" swAng="1358930"/>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B6BA7B8-3C0E-48DC-8390-A622868DFD33}">
      <dsp:nvSpPr>
        <dsp:cNvPr id="0" name=""/>
        <dsp:cNvSpPr/>
      </dsp:nvSpPr>
      <dsp:spPr>
        <a:xfrm>
          <a:off x="5590537" y="2806385"/>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Testing Experimenting</a:t>
          </a:r>
        </a:p>
      </dsp:txBody>
      <dsp:txXfrm>
        <a:off x="5628431" y="2844279"/>
        <a:ext cx="1118460" cy="700473"/>
      </dsp:txXfrm>
    </dsp:sp>
    <dsp:sp modelId="{722AA6C4-E92C-4CA9-B381-EBD4554DCC87}">
      <dsp:nvSpPr>
        <dsp:cNvPr id="0" name=""/>
        <dsp:cNvSpPr/>
      </dsp:nvSpPr>
      <dsp:spPr>
        <a:xfrm>
          <a:off x="3727284" y="391326"/>
          <a:ext cx="3099130" cy="3099130"/>
        </a:xfrm>
        <a:custGeom>
          <a:avLst/>
          <a:gdLst/>
          <a:ahLst/>
          <a:cxnLst/>
          <a:rect l="0" t="0" r="0" b="0"/>
          <a:pathLst>
            <a:path>
              <a:moveTo>
                <a:pt x="1739481" y="3087447"/>
              </a:moveTo>
              <a:arcTo wR="1549565" hR="1549565" stAng="4977603" swAng="844794"/>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CB5AA30-6C5B-4BC7-9C09-361D0F916F0F}">
      <dsp:nvSpPr>
        <dsp:cNvPr id="0" name=""/>
        <dsp:cNvSpPr/>
      </dsp:nvSpPr>
      <dsp:spPr>
        <a:xfrm>
          <a:off x="3768914" y="2806385"/>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3806808" y="2844279"/>
        <a:ext cx="1118460" cy="700473"/>
      </dsp:txXfrm>
    </dsp:sp>
    <dsp:sp modelId="{E4DF397F-BC91-4FF4-9246-DC8C3C097A62}">
      <dsp:nvSpPr>
        <dsp:cNvPr id="0" name=""/>
        <dsp:cNvSpPr/>
      </dsp:nvSpPr>
      <dsp:spPr>
        <a:xfrm>
          <a:off x="3727284" y="391326"/>
          <a:ext cx="3099130" cy="3099130"/>
        </a:xfrm>
        <a:custGeom>
          <a:avLst/>
          <a:gdLst/>
          <a:ahLst/>
          <a:cxnLst/>
          <a:rect l="0" t="0" r="0" b="0"/>
          <a:pathLst>
            <a:path>
              <a:moveTo>
                <a:pt x="164303" y="2243973"/>
              </a:moveTo>
              <a:arcTo wR="1549565" hR="1549565" stAng="9202569" swAng="1358930"/>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05301A7-C5E5-452F-8F88-043ACB990546}">
      <dsp:nvSpPr>
        <dsp:cNvPr id="0" name=""/>
        <dsp:cNvSpPr/>
      </dsp:nvSpPr>
      <dsp:spPr>
        <a:xfrm>
          <a:off x="3206001" y="1073919"/>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3243895" y="1111813"/>
        <a:ext cx="1118460" cy="700473"/>
      </dsp:txXfrm>
    </dsp:sp>
    <dsp:sp modelId="{E4B76352-F101-4D32-8510-6791231DF403}">
      <dsp:nvSpPr>
        <dsp:cNvPr id="0" name=""/>
        <dsp:cNvSpPr/>
      </dsp:nvSpPr>
      <dsp:spPr>
        <a:xfrm>
          <a:off x="3727284" y="391326"/>
          <a:ext cx="3099130" cy="3099130"/>
        </a:xfrm>
        <a:custGeom>
          <a:avLst/>
          <a:gdLst/>
          <a:ahLst/>
          <a:cxnLst/>
          <a:rect l="0" t="0" r="0" b="0"/>
          <a:pathLst>
            <a:path>
              <a:moveTo>
                <a:pt x="372850" y="541351"/>
              </a:moveTo>
              <a:arcTo wR="1549565" hR="1549565" stAng="13235407" swAng="1210510"/>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130F06-59F7-4F1C-9781-07490234C80D}">
      <dsp:nvSpPr>
        <dsp:cNvPr id="0" name=""/>
        <dsp:cNvSpPr/>
      </dsp:nvSpPr>
      <dsp:spPr>
        <a:xfrm>
          <a:off x="4679725" y="3196"/>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Listening</a:t>
          </a:r>
        </a:p>
      </dsp:txBody>
      <dsp:txXfrm>
        <a:off x="4717619" y="41090"/>
        <a:ext cx="1118460" cy="700473"/>
      </dsp:txXfrm>
    </dsp:sp>
    <dsp:sp modelId="{2F0239EB-1C40-4A91-BB8E-B7689065E589}">
      <dsp:nvSpPr>
        <dsp:cNvPr id="0" name=""/>
        <dsp:cNvSpPr/>
      </dsp:nvSpPr>
      <dsp:spPr>
        <a:xfrm>
          <a:off x="3727284" y="391326"/>
          <a:ext cx="3099130" cy="3099130"/>
        </a:xfrm>
        <a:custGeom>
          <a:avLst/>
          <a:gdLst/>
          <a:ahLst/>
          <a:cxnLst/>
          <a:rect l="0" t="0" r="0" b="0"/>
          <a:pathLst>
            <a:path>
              <a:moveTo>
                <a:pt x="2306355" y="197373"/>
              </a:moveTo>
              <a:arcTo wR="1549565" hR="1549565" stAng="17954084" swAng="1210510"/>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62574B8-CC01-4A47-840A-79BFEAE1EA69}">
      <dsp:nvSpPr>
        <dsp:cNvPr id="0" name=""/>
        <dsp:cNvSpPr/>
      </dsp:nvSpPr>
      <dsp:spPr>
        <a:xfrm>
          <a:off x="6153449" y="1073919"/>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Discerning</a:t>
          </a:r>
        </a:p>
      </dsp:txBody>
      <dsp:txXfrm>
        <a:off x="6191343" y="1111813"/>
        <a:ext cx="1118460" cy="700473"/>
      </dsp:txXfrm>
    </dsp:sp>
    <dsp:sp modelId="{223523A9-2982-4B46-843B-A9C6C4253D6C}">
      <dsp:nvSpPr>
        <dsp:cNvPr id="0" name=""/>
        <dsp:cNvSpPr/>
      </dsp:nvSpPr>
      <dsp:spPr>
        <a:xfrm>
          <a:off x="3727284" y="391326"/>
          <a:ext cx="3099130" cy="3099130"/>
        </a:xfrm>
        <a:custGeom>
          <a:avLst/>
          <a:gdLst/>
          <a:ahLst/>
          <a:cxnLst/>
          <a:rect l="0" t="0" r="0" b="0"/>
          <a:pathLst>
            <a:path>
              <a:moveTo>
                <a:pt x="3095402" y="1656983"/>
              </a:moveTo>
              <a:arcTo wR="1549565" hR="1549565" stAng="21838501" swAng="1358930"/>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B6BA7B8-3C0E-48DC-8390-A622868DFD33}">
      <dsp:nvSpPr>
        <dsp:cNvPr id="0" name=""/>
        <dsp:cNvSpPr/>
      </dsp:nvSpPr>
      <dsp:spPr>
        <a:xfrm>
          <a:off x="5590537" y="2806385"/>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Testing Experimenting</a:t>
          </a:r>
        </a:p>
      </dsp:txBody>
      <dsp:txXfrm>
        <a:off x="5628431" y="2844279"/>
        <a:ext cx="1118460" cy="700473"/>
      </dsp:txXfrm>
    </dsp:sp>
    <dsp:sp modelId="{722AA6C4-E92C-4CA9-B381-EBD4554DCC87}">
      <dsp:nvSpPr>
        <dsp:cNvPr id="0" name=""/>
        <dsp:cNvSpPr/>
      </dsp:nvSpPr>
      <dsp:spPr>
        <a:xfrm>
          <a:off x="3727284" y="391326"/>
          <a:ext cx="3099130" cy="3099130"/>
        </a:xfrm>
        <a:custGeom>
          <a:avLst/>
          <a:gdLst/>
          <a:ahLst/>
          <a:cxnLst/>
          <a:rect l="0" t="0" r="0" b="0"/>
          <a:pathLst>
            <a:path>
              <a:moveTo>
                <a:pt x="1739481" y="3087447"/>
              </a:moveTo>
              <a:arcTo wR="1549565" hR="1549565" stAng="4977603" swAng="844794"/>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CB5AA30-6C5B-4BC7-9C09-361D0F916F0F}">
      <dsp:nvSpPr>
        <dsp:cNvPr id="0" name=""/>
        <dsp:cNvSpPr/>
      </dsp:nvSpPr>
      <dsp:spPr>
        <a:xfrm>
          <a:off x="3768914" y="2806385"/>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Reflection</a:t>
          </a:r>
        </a:p>
      </dsp:txBody>
      <dsp:txXfrm>
        <a:off x="3806808" y="2844279"/>
        <a:ext cx="1118460" cy="700473"/>
      </dsp:txXfrm>
    </dsp:sp>
    <dsp:sp modelId="{E4DF397F-BC91-4FF4-9246-DC8C3C097A62}">
      <dsp:nvSpPr>
        <dsp:cNvPr id="0" name=""/>
        <dsp:cNvSpPr/>
      </dsp:nvSpPr>
      <dsp:spPr>
        <a:xfrm>
          <a:off x="3727284" y="391326"/>
          <a:ext cx="3099130" cy="3099130"/>
        </a:xfrm>
        <a:custGeom>
          <a:avLst/>
          <a:gdLst/>
          <a:ahLst/>
          <a:cxnLst/>
          <a:rect l="0" t="0" r="0" b="0"/>
          <a:pathLst>
            <a:path>
              <a:moveTo>
                <a:pt x="164303" y="2243973"/>
              </a:moveTo>
              <a:arcTo wR="1549565" hR="1549565" stAng="9202569" swAng="1358930"/>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05301A7-C5E5-452F-8F88-043ACB990546}">
      <dsp:nvSpPr>
        <dsp:cNvPr id="0" name=""/>
        <dsp:cNvSpPr/>
      </dsp:nvSpPr>
      <dsp:spPr>
        <a:xfrm>
          <a:off x="3206001" y="1073919"/>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3243895" y="1111813"/>
        <a:ext cx="1118460" cy="700473"/>
      </dsp:txXfrm>
    </dsp:sp>
    <dsp:sp modelId="{E4B76352-F101-4D32-8510-6791231DF403}">
      <dsp:nvSpPr>
        <dsp:cNvPr id="0" name=""/>
        <dsp:cNvSpPr/>
      </dsp:nvSpPr>
      <dsp:spPr>
        <a:xfrm>
          <a:off x="3727284" y="391326"/>
          <a:ext cx="3099130" cy="3099130"/>
        </a:xfrm>
        <a:custGeom>
          <a:avLst/>
          <a:gdLst/>
          <a:ahLst/>
          <a:cxnLst/>
          <a:rect l="0" t="0" r="0" b="0"/>
          <a:pathLst>
            <a:path>
              <a:moveTo>
                <a:pt x="372850" y="541351"/>
              </a:moveTo>
              <a:arcTo wR="1549565" hR="1549565" stAng="13235407" swAng="1210510"/>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130F06-59F7-4F1C-9781-07490234C80D}">
      <dsp:nvSpPr>
        <dsp:cNvPr id="0" name=""/>
        <dsp:cNvSpPr/>
      </dsp:nvSpPr>
      <dsp:spPr>
        <a:xfrm>
          <a:off x="4679725" y="3196"/>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Listening</a:t>
          </a:r>
        </a:p>
      </dsp:txBody>
      <dsp:txXfrm>
        <a:off x="4717619" y="41090"/>
        <a:ext cx="1118460" cy="700473"/>
      </dsp:txXfrm>
    </dsp:sp>
    <dsp:sp modelId="{2F0239EB-1C40-4A91-BB8E-B7689065E589}">
      <dsp:nvSpPr>
        <dsp:cNvPr id="0" name=""/>
        <dsp:cNvSpPr/>
      </dsp:nvSpPr>
      <dsp:spPr>
        <a:xfrm>
          <a:off x="3727284" y="391326"/>
          <a:ext cx="3099130" cy="3099130"/>
        </a:xfrm>
        <a:custGeom>
          <a:avLst/>
          <a:gdLst/>
          <a:ahLst/>
          <a:cxnLst/>
          <a:rect l="0" t="0" r="0" b="0"/>
          <a:pathLst>
            <a:path>
              <a:moveTo>
                <a:pt x="2306355" y="197373"/>
              </a:moveTo>
              <a:arcTo wR="1549565" hR="1549565" stAng="17954084" swAng="1210510"/>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62574B8-CC01-4A47-840A-79BFEAE1EA69}">
      <dsp:nvSpPr>
        <dsp:cNvPr id="0" name=""/>
        <dsp:cNvSpPr/>
      </dsp:nvSpPr>
      <dsp:spPr>
        <a:xfrm>
          <a:off x="6153449" y="1073919"/>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Discerning</a:t>
          </a:r>
        </a:p>
      </dsp:txBody>
      <dsp:txXfrm>
        <a:off x="6191343" y="1111813"/>
        <a:ext cx="1118460" cy="700473"/>
      </dsp:txXfrm>
    </dsp:sp>
    <dsp:sp modelId="{223523A9-2982-4B46-843B-A9C6C4253D6C}">
      <dsp:nvSpPr>
        <dsp:cNvPr id="0" name=""/>
        <dsp:cNvSpPr/>
      </dsp:nvSpPr>
      <dsp:spPr>
        <a:xfrm>
          <a:off x="3727284" y="391326"/>
          <a:ext cx="3099130" cy="3099130"/>
        </a:xfrm>
        <a:custGeom>
          <a:avLst/>
          <a:gdLst/>
          <a:ahLst/>
          <a:cxnLst/>
          <a:rect l="0" t="0" r="0" b="0"/>
          <a:pathLst>
            <a:path>
              <a:moveTo>
                <a:pt x="3095402" y="1656983"/>
              </a:moveTo>
              <a:arcTo wR="1549565" hR="1549565" stAng="21838501" swAng="1358930"/>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B6BA7B8-3C0E-48DC-8390-A622868DFD33}">
      <dsp:nvSpPr>
        <dsp:cNvPr id="0" name=""/>
        <dsp:cNvSpPr/>
      </dsp:nvSpPr>
      <dsp:spPr>
        <a:xfrm>
          <a:off x="5590537" y="2806385"/>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Testing Experimenting</a:t>
          </a:r>
        </a:p>
      </dsp:txBody>
      <dsp:txXfrm>
        <a:off x="5628431" y="2844279"/>
        <a:ext cx="1118460" cy="700473"/>
      </dsp:txXfrm>
    </dsp:sp>
    <dsp:sp modelId="{722AA6C4-E92C-4CA9-B381-EBD4554DCC87}">
      <dsp:nvSpPr>
        <dsp:cNvPr id="0" name=""/>
        <dsp:cNvSpPr/>
      </dsp:nvSpPr>
      <dsp:spPr>
        <a:xfrm>
          <a:off x="3727284" y="391326"/>
          <a:ext cx="3099130" cy="3099130"/>
        </a:xfrm>
        <a:custGeom>
          <a:avLst/>
          <a:gdLst/>
          <a:ahLst/>
          <a:cxnLst/>
          <a:rect l="0" t="0" r="0" b="0"/>
          <a:pathLst>
            <a:path>
              <a:moveTo>
                <a:pt x="1739481" y="3087447"/>
              </a:moveTo>
              <a:arcTo wR="1549565" hR="1549565" stAng="4977603" swAng="844794"/>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CB5AA30-6C5B-4BC7-9C09-361D0F916F0F}">
      <dsp:nvSpPr>
        <dsp:cNvPr id="0" name=""/>
        <dsp:cNvSpPr/>
      </dsp:nvSpPr>
      <dsp:spPr>
        <a:xfrm>
          <a:off x="3768914" y="2806385"/>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Reflection</a:t>
          </a:r>
        </a:p>
      </dsp:txBody>
      <dsp:txXfrm>
        <a:off x="3806808" y="2844279"/>
        <a:ext cx="1118460" cy="700473"/>
      </dsp:txXfrm>
    </dsp:sp>
    <dsp:sp modelId="{E4DF397F-BC91-4FF4-9246-DC8C3C097A62}">
      <dsp:nvSpPr>
        <dsp:cNvPr id="0" name=""/>
        <dsp:cNvSpPr/>
      </dsp:nvSpPr>
      <dsp:spPr>
        <a:xfrm>
          <a:off x="3727284" y="391326"/>
          <a:ext cx="3099130" cy="3099130"/>
        </a:xfrm>
        <a:custGeom>
          <a:avLst/>
          <a:gdLst/>
          <a:ahLst/>
          <a:cxnLst/>
          <a:rect l="0" t="0" r="0" b="0"/>
          <a:pathLst>
            <a:path>
              <a:moveTo>
                <a:pt x="164303" y="2243973"/>
              </a:moveTo>
              <a:arcTo wR="1549565" hR="1549565" stAng="9202569" swAng="1358930"/>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05301A7-C5E5-452F-8F88-043ACB990546}">
      <dsp:nvSpPr>
        <dsp:cNvPr id="0" name=""/>
        <dsp:cNvSpPr/>
      </dsp:nvSpPr>
      <dsp:spPr>
        <a:xfrm>
          <a:off x="3206001" y="1073919"/>
          <a:ext cx="1194248" cy="77626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Deciding</a:t>
          </a:r>
        </a:p>
      </dsp:txBody>
      <dsp:txXfrm>
        <a:off x="3243895" y="1111813"/>
        <a:ext cx="1118460" cy="700473"/>
      </dsp:txXfrm>
    </dsp:sp>
    <dsp:sp modelId="{E4B76352-F101-4D32-8510-6791231DF403}">
      <dsp:nvSpPr>
        <dsp:cNvPr id="0" name=""/>
        <dsp:cNvSpPr/>
      </dsp:nvSpPr>
      <dsp:spPr>
        <a:xfrm>
          <a:off x="3727284" y="391326"/>
          <a:ext cx="3099130" cy="3099130"/>
        </a:xfrm>
        <a:custGeom>
          <a:avLst/>
          <a:gdLst/>
          <a:ahLst/>
          <a:cxnLst/>
          <a:rect l="0" t="0" r="0" b="0"/>
          <a:pathLst>
            <a:path>
              <a:moveTo>
                <a:pt x="372850" y="541351"/>
              </a:moveTo>
              <a:arcTo wR="1549565" hR="1549565" stAng="13235407" swAng="1210510"/>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2/15/2019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2/15/2019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hrishildrew.wordpress.com/"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www.freestockphotos.biz/stockphoto/9537" TargetMode="External"/><Relationship Id="rId5" Type="http://schemas.openxmlformats.org/officeDocument/2006/relationships/image" Target="../media/image4.jpg"/><Relationship Id="rId4" Type="http://schemas.openxmlformats.org/officeDocument/2006/relationships/hyperlink" Target="https://creativecommons.org/licenses/by-nc-sa/3.0/"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creativecommons.org/licenses/by-nc-sa/3.0/" TargetMode="External"/><Relationship Id="rId4" Type="http://schemas.openxmlformats.org/officeDocument/2006/relationships/hyperlink" Target="https://chrishildrew.wordpres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E2A1B-C08C-4251-87D6-8B33D38DC04D}"/>
              </a:ext>
            </a:extLst>
          </p:cNvPr>
          <p:cNvSpPr>
            <a:spLocks noGrp="1"/>
          </p:cNvSpPr>
          <p:nvPr>
            <p:ph type="ctrTitle"/>
          </p:nvPr>
        </p:nvSpPr>
        <p:spPr/>
        <p:txBody>
          <a:bodyPr/>
          <a:lstStyle/>
          <a:p>
            <a:r>
              <a:rPr lang="en-US" dirty="0"/>
              <a:t>Revitalizing Mennonite Congregations</a:t>
            </a:r>
          </a:p>
        </p:txBody>
      </p:sp>
      <p:sp>
        <p:nvSpPr>
          <p:cNvPr id="3" name="Subtitle 2">
            <a:extLst>
              <a:ext uri="{FF2B5EF4-FFF2-40B4-BE49-F238E27FC236}">
                <a16:creationId xmlns:a16="http://schemas.microsoft.com/office/drawing/2014/main" id="{D7BAA328-066A-42AF-ACC8-11A8CB865F6C}"/>
              </a:ext>
            </a:extLst>
          </p:cNvPr>
          <p:cNvSpPr>
            <a:spLocks noGrp="1"/>
          </p:cNvSpPr>
          <p:nvPr>
            <p:ph type="subTitle" idx="1"/>
          </p:nvPr>
        </p:nvSpPr>
        <p:spPr/>
        <p:txBody>
          <a:bodyPr/>
          <a:lstStyle/>
          <a:p>
            <a:r>
              <a:rPr lang="en-US" dirty="0"/>
              <a:t>Responding to challenges with purpose and intention</a:t>
            </a:r>
          </a:p>
        </p:txBody>
      </p:sp>
    </p:spTree>
    <p:extLst>
      <p:ext uri="{BB962C8B-B14F-4D97-AF65-F5344CB8AC3E}">
        <p14:creationId xmlns:p14="http://schemas.microsoft.com/office/powerpoint/2010/main" val="3938058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7" name="Rectangle 12">
            <a:extLst>
              <a:ext uri="{FF2B5EF4-FFF2-40B4-BE49-F238E27FC236}">
                <a16:creationId xmlns:a16="http://schemas.microsoft.com/office/drawing/2014/main" id="{B7743172-17A8-4FA4-8434-B813E03B7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23">
            <a:extLst>
              <a:ext uri="{FF2B5EF4-FFF2-40B4-BE49-F238E27FC236}">
                <a16:creationId xmlns:a16="http://schemas.microsoft.com/office/drawing/2014/main" id="{4CE1233C-FD2F-489E-BFDE-086F5FED6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A539CD3-1796-41AC-9633-95A3912D45FC}"/>
              </a:ext>
            </a:extLst>
          </p:cNvPr>
          <p:cNvSpPr>
            <a:spLocks noGrp="1"/>
          </p:cNvSpPr>
          <p:nvPr>
            <p:ph type="title"/>
          </p:nvPr>
        </p:nvSpPr>
        <p:spPr>
          <a:xfrm>
            <a:off x="451514" y="1800225"/>
            <a:ext cx="3444211" cy="4241136"/>
          </a:xfrm>
        </p:spPr>
        <p:txBody>
          <a:bodyPr vert="horz" lIns="91440" tIns="45720" rIns="91440" bIns="45720" rtlCol="0" anchor="t">
            <a:normAutofit/>
          </a:bodyPr>
          <a:lstStyle/>
          <a:p>
            <a:r>
              <a:rPr lang="en-US" sz="4400" dirty="0"/>
              <a:t>The world has changed</a:t>
            </a:r>
          </a:p>
        </p:txBody>
      </p:sp>
      <p:sp>
        <p:nvSpPr>
          <p:cNvPr id="6" name="TextBox 5">
            <a:extLst>
              <a:ext uri="{FF2B5EF4-FFF2-40B4-BE49-F238E27FC236}">
                <a16:creationId xmlns:a16="http://schemas.microsoft.com/office/drawing/2014/main" id="{33E33B97-FC70-4CDD-AC36-9E024C138C5A}"/>
              </a:ext>
            </a:extLst>
          </p:cNvPr>
          <p:cNvSpPr txBox="1"/>
          <p:nvPr/>
        </p:nvSpPr>
        <p:spPr>
          <a:xfrm>
            <a:off x="8698075" y="5633913"/>
            <a:ext cx="2850459"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chrishildrew.wordpress.com/">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sa/3.0/">
                  <a:extLst>
                    <a:ext uri="{A12FA001-AC4F-418D-AE19-62706E023703}">
                      <ahyp:hlinkClr xmlns:ahyp="http://schemas.microsoft.com/office/drawing/2018/hyperlinkcolor" val="tx"/>
                    </a:ext>
                  </a:extLst>
                </a:hlinkClick>
              </a:rPr>
              <a:t>CC BY-SA-NC</a:t>
            </a:r>
            <a:endParaRPr lang="en-US" sz="700">
              <a:solidFill>
                <a:srgbClr val="FFFFFF"/>
              </a:solidFill>
            </a:endParaRPr>
          </a:p>
        </p:txBody>
      </p:sp>
      <p:pic>
        <p:nvPicPr>
          <p:cNvPr id="10" name="Content Placeholder 9" descr="A close up of a map&#10;&#10;Description automatically generated">
            <a:extLst>
              <a:ext uri="{FF2B5EF4-FFF2-40B4-BE49-F238E27FC236}">
                <a16:creationId xmlns:a16="http://schemas.microsoft.com/office/drawing/2014/main" id="{1A70A429-C406-42C4-8FA8-61AD5623563A}"/>
              </a:ext>
            </a:extLst>
          </p:cNvPr>
          <p:cNvPicPr>
            <a:picLocks noGrp="1" noChangeAspect="1"/>
          </p:cNvPicPr>
          <p:nvPr>
            <p:ph idx="1"/>
          </p:nvPr>
        </p:nvPicPr>
        <p:blipFill>
          <a:blip r:embed="rId5">
            <a:extLst>
              <a:ext uri="{837473B0-CC2E-450A-ABE3-18F120FF3D39}">
                <a1611:picAttrSrcUrl xmlns:a1611="http://schemas.microsoft.com/office/drawing/2016/11/main" r:id="rId6"/>
              </a:ext>
            </a:extLst>
          </a:blip>
          <a:stretch>
            <a:fillRect/>
          </a:stretch>
        </p:blipFill>
        <p:spPr>
          <a:xfrm>
            <a:off x="5683930" y="1563687"/>
            <a:ext cx="5461145" cy="3636963"/>
          </a:xfrm>
        </p:spPr>
      </p:pic>
    </p:spTree>
    <p:extLst>
      <p:ext uri="{BB962C8B-B14F-4D97-AF65-F5344CB8AC3E}">
        <p14:creationId xmlns:p14="http://schemas.microsoft.com/office/powerpoint/2010/main" val="2110179540"/>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39CD3-1796-41AC-9633-95A3912D45FC}"/>
              </a:ext>
            </a:extLst>
          </p:cNvPr>
          <p:cNvSpPr>
            <a:spLocks noGrp="1"/>
          </p:cNvSpPr>
          <p:nvPr>
            <p:ph type="title"/>
          </p:nvPr>
        </p:nvSpPr>
        <p:spPr/>
        <p:txBody>
          <a:bodyPr/>
          <a:lstStyle/>
          <a:p>
            <a:r>
              <a:rPr lang="en-US" dirty="0"/>
              <a:t>The world has changed</a:t>
            </a:r>
          </a:p>
        </p:txBody>
      </p:sp>
      <p:sp>
        <p:nvSpPr>
          <p:cNvPr id="3" name="Content Placeholder 2">
            <a:extLst>
              <a:ext uri="{FF2B5EF4-FFF2-40B4-BE49-F238E27FC236}">
                <a16:creationId xmlns:a16="http://schemas.microsoft.com/office/drawing/2014/main" id="{3F49B041-18A6-4EE0-B89A-803B2386D2F0}"/>
              </a:ext>
            </a:extLst>
          </p:cNvPr>
          <p:cNvSpPr>
            <a:spLocks noGrp="1"/>
          </p:cNvSpPr>
          <p:nvPr>
            <p:ph idx="1"/>
          </p:nvPr>
        </p:nvSpPr>
        <p:spPr/>
        <p:txBody>
          <a:bodyPr/>
          <a:lstStyle/>
          <a:p>
            <a:r>
              <a:rPr lang="en-US" sz="2800" dirty="0"/>
              <a:t>Two Types of Challenges</a:t>
            </a:r>
          </a:p>
          <a:p>
            <a:pPr lvl="1"/>
            <a:r>
              <a:rPr lang="en-US" i="1" dirty="0"/>
              <a:t>Technical – a challenge we already know how to respond to, all we need to do is execute what we already know.</a:t>
            </a:r>
          </a:p>
          <a:p>
            <a:pPr lvl="1"/>
            <a:r>
              <a:rPr lang="en-US" i="1" dirty="0"/>
              <a:t>Adaptive – a challenge where no adequate response has been developed.</a:t>
            </a:r>
          </a:p>
        </p:txBody>
      </p:sp>
    </p:spTree>
    <p:extLst>
      <p:ext uri="{BB962C8B-B14F-4D97-AF65-F5344CB8AC3E}">
        <p14:creationId xmlns:p14="http://schemas.microsoft.com/office/powerpoint/2010/main" val="2927287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39CD3-1796-41AC-9633-95A3912D45FC}"/>
              </a:ext>
            </a:extLst>
          </p:cNvPr>
          <p:cNvSpPr>
            <a:spLocks noGrp="1"/>
          </p:cNvSpPr>
          <p:nvPr>
            <p:ph type="title"/>
          </p:nvPr>
        </p:nvSpPr>
        <p:spPr/>
        <p:txBody>
          <a:bodyPr/>
          <a:lstStyle/>
          <a:p>
            <a:r>
              <a:rPr lang="en-US" dirty="0"/>
              <a:t>Framing Leadership</a:t>
            </a:r>
          </a:p>
        </p:txBody>
      </p:sp>
      <p:sp>
        <p:nvSpPr>
          <p:cNvPr id="3" name="Content Placeholder 2">
            <a:extLst>
              <a:ext uri="{FF2B5EF4-FFF2-40B4-BE49-F238E27FC236}">
                <a16:creationId xmlns:a16="http://schemas.microsoft.com/office/drawing/2014/main" id="{3F49B041-18A6-4EE0-B89A-803B2386D2F0}"/>
              </a:ext>
            </a:extLst>
          </p:cNvPr>
          <p:cNvSpPr>
            <a:spLocks noGrp="1"/>
          </p:cNvSpPr>
          <p:nvPr>
            <p:ph idx="1"/>
          </p:nvPr>
        </p:nvSpPr>
        <p:spPr/>
        <p:txBody>
          <a:bodyPr>
            <a:normAutofit/>
          </a:bodyPr>
          <a:lstStyle/>
          <a:p>
            <a:r>
              <a:rPr lang="en-US" sz="4000" dirty="0"/>
              <a:t>Approaching adaptive challenges as if they are technical challenges leads to frustration by communities and leaders alike.</a:t>
            </a:r>
          </a:p>
        </p:txBody>
      </p:sp>
    </p:spTree>
    <p:extLst>
      <p:ext uri="{BB962C8B-B14F-4D97-AF65-F5344CB8AC3E}">
        <p14:creationId xmlns:p14="http://schemas.microsoft.com/office/powerpoint/2010/main" val="1398358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39CD3-1796-41AC-9633-95A3912D45FC}"/>
              </a:ext>
            </a:extLst>
          </p:cNvPr>
          <p:cNvSpPr>
            <a:spLocks noGrp="1"/>
          </p:cNvSpPr>
          <p:nvPr>
            <p:ph type="title"/>
          </p:nvPr>
        </p:nvSpPr>
        <p:spPr/>
        <p:txBody>
          <a:bodyPr/>
          <a:lstStyle/>
          <a:p>
            <a:r>
              <a:rPr lang="en-US" dirty="0"/>
              <a:t>Discussion question</a:t>
            </a:r>
          </a:p>
        </p:txBody>
      </p:sp>
      <p:sp>
        <p:nvSpPr>
          <p:cNvPr id="3" name="Content Placeholder 2">
            <a:extLst>
              <a:ext uri="{FF2B5EF4-FFF2-40B4-BE49-F238E27FC236}">
                <a16:creationId xmlns:a16="http://schemas.microsoft.com/office/drawing/2014/main" id="{3F49B041-18A6-4EE0-B89A-803B2386D2F0}"/>
              </a:ext>
            </a:extLst>
          </p:cNvPr>
          <p:cNvSpPr>
            <a:spLocks noGrp="1"/>
          </p:cNvSpPr>
          <p:nvPr>
            <p:ph idx="1"/>
          </p:nvPr>
        </p:nvSpPr>
        <p:spPr/>
        <p:txBody>
          <a:bodyPr>
            <a:normAutofit/>
          </a:bodyPr>
          <a:lstStyle/>
          <a:p>
            <a:r>
              <a:rPr lang="en-US" sz="3200" dirty="0"/>
              <a:t>Think about the challenge you identified: Is it an adaptive challenge or a technical challenge?</a:t>
            </a:r>
          </a:p>
        </p:txBody>
      </p:sp>
    </p:spTree>
    <p:extLst>
      <p:ext uri="{BB962C8B-B14F-4D97-AF65-F5344CB8AC3E}">
        <p14:creationId xmlns:p14="http://schemas.microsoft.com/office/powerpoint/2010/main" val="548461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5C44DBB-AD7C-4682-B258-6367305D2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A1CED323-FAF0-4E0B-8717-FC1F468A28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49634" y="1696777"/>
            <a:ext cx="0" cy="3464447"/>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F49B041-18A6-4EE0-B89A-803B2386D2F0}"/>
              </a:ext>
            </a:extLst>
          </p:cNvPr>
          <p:cNvSpPr>
            <a:spLocks noGrp="1"/>
          </p:cNvSpPr>
          <p:nvPr>
            <p:ph idx="1"/>
          </p:nvPr>
        </p:nvSpPr>
        <p:spPr>
          <a:xfrm>
            <a:off x="5146751" y="1218475"/>
            <a:ext cx="6080050" cy="4421051"/>
          </a:xfrm>
          <a:effectLst/>
        </p:spPr>
        <p:txBody>
          <a:bodyPr vert="horz" lIns="91440" tIns="45720" rIns="91440" bIns="45720" rtlCol="0">
            <a:normAutofit/>
          </a:bodyPr>
          <a:lstStyle/>
          <a:p>
            <a:pPr marL="0" indent="0">
              <a:buNone/>
            </a:pPr>
            <a:r>
              <a:rPr lang="en-US" sz="4000" dirty="0"/>
              <a:t>When facing adaptive challenges, it is important to resist being a fixer!</a:t>
            </a:r>
          </a:p>
        </p:txBody>
      </p:sp>
    </p:spTree>
    <p:extLst>
      <p:ext uri="{BB962C8B-B14F-4D97-AF65-F5344CB8AC3E}">
        <p14:creationId xmlns:p14="http://schemas.microsoft.com/office/powerpoint/2010/main" val="509441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39CD3-1796-41AC-9633-95A3912D45FC}"/>
              </a:ext>
            </a:extLst>
          </p:cNvPr>
          <p:cNvSpPr>
            <a:spLocks noGrp="1"/>
          </p:cNvSpPr>
          <p:nvPr>
            <p:ph type="title"/>
          </p:nvPr>
        </p:nvSpPr>
        <p:spPr/>
        <p:txBody>
          <a:bodyPr/>
          <a:lstStyle/>
          <a:p>
            <a:r>
              <a:rPr lang="en-US" dirty="0"/>
              <a:t>Discussion question</a:t>
            </a:r>
          </a:p>
        </p:txBody>
      </p:sp>
      <p:sp>
        <p:nvSpPr>
          <p:cNvPr id="3" name="Content Placeholder 2">
            <a:extLst>
              <a:ext uri="{FF2B5EF4-FFF2-40B4-BE49-F238E27FC236}">
                <a16:creationId xmlns:a16="http://schemas.microsoft.com/office/drawing/2014/main" id="{3F49B041-18A6-4EE0-B89A-803B2386D2F0}"/>
              </a:ext>
            </a:extLst>
          </p:cNvPr>
          <p:cNvSpPr>
            <a:spLocks noGrp="1"/>
          </p:cNvSpPr>
          <p:nvPr>
            <p:ph idx="1"/>
          </p:nvPr>
        </p:nvSpPr>
        <p:spPr/>
        <p:txBody>
          <a:bodyPr>
            <a:normAutofit/>
          </a:bodyPr>
          <a:lstStyle/>
          <a:p>
            <a:r>
              <a:rPr lang="en-US" sz="3200" dirty="0"/>
              <a:t>Think about the challenge you identified: How are you responding?</a:t>
            </a:r>
          </a:p>
        </p:txBody>
      </p:sp>
    </p:spTree>
    <p:extLst>
      <p:ext uri="{BB962C8B-B14F-4D97-AF65-F5344CB8AC3E}">
        <p14:creationId xmlns:p14="http://schemas.microsoft.com/office/powerpoint/2010/main" val="2872218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39CD3-1796-41AC-9633-95A3912D45FC}"/>
              </a:ext>
            </a:extLst>
          </p:cNvPr>
          <p:cNvSpPr>
            <a:spLocks noGrp="1"/>
          </p:cNvSpPr>
          <p:nvPr>
            <p:ph type="title"/>
          </p:nvPr>
        </p:nvSpPr>
        <p:spPr/>
        <p:txBody>
          <a:bodyPr/>
          <a:lstStyle/>
          <a:p>
            <a:r>
              <a:rPr lang="en-US" dirty="0"/>
              <a:t>Asking different questions</a:t>
            </a:r>
          </a:p>
        </p:txBody>
      </p:sp>
      <p:sp>
        <p:nvSpPr>
          <p:cNvPr id="3" name="Content Placeholder 2">
            <a:extLst>
              <a:ext uri="{FF2B5EF4-FFF2-40B4-BE49-F238E27FC236}">
                <a16:creationId xmlns:a16="http://schemas.microsoft.com/office/drawing/2014/main" id="{3F49B041-18A6-4EE0-B89A-803B2386D2F0}"/>
              </a:ext>
            </a:extLst>
          </p:cNvPr>
          <p:cNvSpPr>
            <a:spLocks noGrp="1"/>
          </p:cNvSpPr>
          <p:nvPr>
            <p:ph idx="1"/>
          </p:nvPr>
        </p:nvSpPr>
        <p:spPr/>
        <p:txBody>
          <a:bodyPr>
            <a:normAutofit/>
          </a:bodyPr>
          <a:lstStyle/>
          <a:p>
            <a:r>
              <a:rPr lang="en-US" sz="4000" dirty="0"/>
              <a:t>One way to lead in adaptive spaces is to ask different questions.</a:t>
            </a:r>
            <a:endParaRPr lang="en-US" sz="4000" i="1" dirty="0"/>
          </a:p>
        </p:txBody>
      </p:sp>
    </p:spTree>
    <p:extLst>
      <p:ext uri="{BB962C8B-B14F-4D97-AF65-F5344CB8AC3E}">
        <p14:creationId xmlns:p14="http://schemas.microsoft.com/office/powerpoint/2010/main" val="246258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39CD3-1796-41AC-9633-95A3912D45FC}"/>
              </a:ext>
            </a:extLst>
          </p:cNvPr>
          <p:cNvSpPr>
            <a:spLocks noGrp="1"/>
          </p:cNvSpPr>
          <p:nvPr>
            <p:ph type="title"/>
          </p:nvPr>
        </p:nvSpPr>
        <p:spPr/>
        <p:txBody>
          <a:bodyPr/>
          <a:lstStyle/>
          <a:p>
            <a:r>
              <a:rPr lang="en-US" dirty="0"/>
              <a:t>Asking different questions</a:t>
            </a:r>
          </a:p>
        </p:txBody>
      </p:sp>
      <p:sp>
        <p:nvSpPr>
          <p:cNvPr id="3" name="Content Placeholder 2">
            <a:extLst>
              <a:ext uri="{FF2B5EF4-FFF2-40B4-BE49-F238E27FC236}">
                <a16:creationId xmlns:a16="http://schemas.microsoft.com/office/drawing/2014/main" id="{3F49B041-18A6-4EE0-B89A-803B2386D2F0}"/>
              </a:ext>
            </a:extLst>
          </p:cNvPr>
          <p:cNvSpPr>
            <a:spLocks noGrp="1"/>
          </p:cNvSpPr>
          <p:nvPr>
            <p:ph idx="1"/>
          </p:nvPr>
        </p:nvSpPr>
        <p:spPr/>
        <p:txBody>
          <a:bodyPr>
            <a:normAutofit fontScale="77500" lnSpcReduction="20000"/>
          </a:bodyPr>
          <a:lstStyle/>
          <a:p>
            <a:r>
              <a:rPr lang="en-US" sz="4000" dirty="0"/>
              <a:t>“There is depth in the question ‘How do I do this?’ that is worth exploring. The question is a defense against the action. It is a leap past the question of purpose, past the question of intentions, and past the drama of responsibility. The question ‘How?’ – more than any other question – looks for answers outside of us. It is an indirect expression of our doubts.”  Peter Block, </a:t>
            </a:r>
            <a:r>
              <a:rPr lang="en-US" sz="4000" i="1" dirty="0"/>
              <a:t>Stewardship</a:t>
            </a:r>
          </a:p>
        </p:txBody>
      </p:sp>
    </p:spTree>
    <p:extLst>
      <p:ext uri="{BB962C8B-B14F-4D97-AF65-F5344CB8AC3E}">
        <p14:creationId xmlns:p14="http://schemas.microsoft.com/office/powerpoint/2010/main" val="212409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39CD3-1796-41AC-9633-95A3912D45FC}"/>
              </a:ext>
            </a:extLst>
          </p:cNvPr>
          <p:cNvSpPr>
            <a:spLocks noGrp="1"/>
          </p:cNvSpPr>
          <p:nvPr>
            <p:ph type="title"/>
          </p:nvPr>
        </p:nvSpPr>
        <p:spPr/>
        <p:txBody>
          <a:bodyPr/>
          <a:lstStyle/>
          <a:p>
            <a:r>
              <a:rPr lang="en-US" dirty="0"/>
              <a:t>Asking different questions</a:t>
            </a:r>
          </a:p>
        </p:txBody>
      </p:sp>
      <p:sp>
        <p:nvSpPr>
          <p:cNvPr id="3" name="Content Placeholder 2">
            <a:extLst>
              <a:ext uri="{FF2B5EF4-FFF2-40B4-BE49-F238E27FC236}">
                <a16:creationId xmlns:a16="http://schemas.microsoft.com/office/drawing/2014/main" id="{3F49B041-18A6-4EE0-B89A-803B2386D2F0}"/>
              </a:ext>
            </a:extLst>
          </p:cNvPr>
          <p:cNvSpPr>
            <a:spLocks noGrp="1"/>
          </p:cNvSpPr>
          <p:nvPr>
            <p:ph idx="1"/>
          </p:nvPr>
        </p:nvSpPr>
        <p:spPr/>
        <p:txBody>
          <a:bodyPr>
            <a:normAutofit/>
          </a:bodyPr>
          <a:lstStyle/>
          <a:p>
            <a:r>
              <a:rPr lang="en-US" sz="4000" i="1" dirty="0"/>
              <a:t>Start with questions of</a:t>
            </a:r>
          </a:p>
          <a:p>
            <a:pPr lvl="1"/>
            <a:r>
              <a:rPr lang="en-US" sz="2800" i="1" dirty="0"/>
              <a:t>Purpose – why are we here</a:t>
            </a:r>
          </a:p>
          <a:p>
            <a:pPr lvl="1"/>
            <a:r>
              <a:rPr lang="en-US" sz="2800" i="1" dirty="0"/>
              <a:t>Intentions – what are we trying to do</a:t>
            </a:r>
          </a:p>
          <a:p>
            <a:pPr lvl="1"/>
            <a:r>
              <a:rPr lang="en-US" sz="2800" i="1" dirty="0"/>
              <a:t>Responsibility – what is my responsibility?</a:t>
            </a:r>
          </a:p>
        </p:txBody>
      </p:sp>
    </p:spTree>
    <p:extLst>
      <p:ext uri="{BB962C8B-B14F-4D97-AF65-F5344CB8AC3E}">
        <p14:creationId xmlns:p14="http://schemas.microsoft.com/office/powerpoint/2010/main" val="2559448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39CD3-1796-41AC-9633-95A3912D45FC}"/>
              </a:ext>
            </a:extLst>
          </p:cNvPr>
          <p:cNvSpPr>
            <a:spLocks noGrp="1"/>
          </p:cNvSpPr>
          <p:nvPr>
            <p:ph type="title"/>
          </p:nvPr>
        </p:nvSpPr>
        <p:spPr/>
        <p:txBody>
          <a:bodyPr/>
          <a:lstStyle/>
          <a:p>
            <a:r>
              <a:rPr lang="en-US" dirty="0"/>
              <a:t>Asking different questions</a:t>
            </a:r>
          </a:p>
        </p:txBody>
      </p:sp>
      <p:sp>
        <p:nvSpPr>
          <p:cNvPr id="3" name="Content Placeholder 2">
            <a:extLst>
              <a:ext uri="{FF2B5EF4-FFF2-40B4-BE49-F238E27FC236}">
                <a16:creationId xmlns:a16="http://schemas.microsoft.com/office/drawing/2014/main" id="{3F49B041-18A6-4EE0-B89A-803B2386D2F0}"/>
              </a:ext>
            </a:extLst>
          </p:cNvPr>
          <p:cNvSpPr>
            <a:spLocks noGrp="1"/>
          </p:cNvSpPr>
          <p:nvPr>
            <p:ph idx="1"/>
          </p:nvPr>
        </p:nvSpPr>
        <p:spPr/>
        <p:txBody>
          <a:bodyPr>
            <a:normAutofit fontScale="92500" lnSpcReduction="10000"/>
          </a:bodyPr>
          <a:lstStyle/>
          <a:p>
            <a:r>
              <a:rPr lang="en-US" sz="4000" dirty="0"/>
              <a:t>“We often avoid the question of whether or not something is worth doing by going straight to the question, ‘How do we do it?’  In fact, when we believe that something is definitely not worth doing, we are particularly eager to start asking ‘How?’  </a:t>
            </a:r>
            <a:r>
              <a:rPr lang="en-US" sz="3000" dirty="0"/>
              <a:t>Peter Block, </a:t>
            </a:r>
            <a:r>
              <a:rPr lang="en-US" sz="3000" i="1" dirty="0"/>
              <a:t>The Answer to How is Yes</a:t>
            </a:r>
            <a:endParaRPr lang="en-US" sz="4000" i="1" dirty="0"/>
          </a:p>
        </p:txBody>
      </p:sp>
    </p:spTree>
    <p:extLst>
      <p:ext uri="{BB962C8B-B14F-4D97-AF65-F5344CB8AC3E}">
        <p14:creationId xmlns:p14="http://schemas.microsoft.com/office/powerpoint/2010/main" val="292189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9294C-BC84-4942-9FB3-83C533FD8C82}"/>
              </a:ext>
            </a:extLst>
          </p:cNvPr>
          <p:cNvSpPr>
            <a:spLocks noGrp="1"/>
          </p:cNvSpPr>
          <p:nvPr>
            <p:ph type="title"/>
          </p:nvPr>
        </p:nvSpPr>
        <p:spPr/>
        <p:txBody>
          <a:bodyPr/>
          <a:lstStyle/>
          <a:p>
            <a:r>
              <a:rPr lang="en-US" dirty="0"/>
              <a:t>Where we’re going</a:t>
            </a:r>
          </a:p>
        </p:txBody>
      </p:sp>
      <p:sp>
        <p:nvSpPr>
          <p:cNvPr id="3" name="Content Placeholder 2">
            <a:extLst>
              <a:ext uri="{FF2B5EF4-FFF2-40B4-BE49-F238E27FC236}">
                <a16:creationId xmlns:a16="http://schemas.microsoft.com/office/drawing/2014/main" id="{32408B3D-F6E1-46C1-AB23-62FE17CB8B9C}"/>
              </a:ext>
            </a:extLst>
          </p:cNvPr>
          <p:cNvSpPr>
            <a:spLocks noGrp="1"/>
          </p:cNvSpPr>
          <p:nvPr>
            <p:ph idx="1"/>
          </p:nvPr>
        </p:nvSpPr>
        <p:spPr/>
        <p:txBody>
          <a:bodyPr/>
          <a:lstStyle/>
          <a:p>
            <a:r>
              <a:rPr lang="en-US" dirty="0"/>
              <a:t>Introduction</a:t>
            </a:r>
          </a:p>
          <a:p>
            <a:r>
              <a:rPr lang="en-US" dirty="0"/>
              <a:t>What brings us to this place?</a:t>
            </a:r>
          </a:p>
          <a:p>
            <a:r>
              <a:rPr lang="en-US" dirty="0"/>
              <a:t>The world has changed</a:t>
            </a:r>
          </a:p>
          <a:p>
            <a:r>
              <a:rPr lang="en-US" dirty="0"/>
              <a:t>Considering our DNA</a:t>
            </a:r>
          </a:p>
          <a:p>
            <a:r>
              <a:rPr lang="en-US" dirty="0"/>
              <a:t>Systemic changes that support your missional purpose</a:t>
            </a:r>
          </a:p>
        </p:txBody>
      </p:sp>
    </p:spTree>
    <p:extLst>
      <p:ext uri="{BB962C8B-B14F-4D97-AF65-F5344CB8AC3E}">
        <p14:creationId xmlns:p14="http://schemas.microsoft.com/office/powerpoint/2010/main" val="3652128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85B3D-65E4-4BB0-9B83-9F0DC149ECB4}"/>
              </a:ext>
            </a:extLst>
          </p:cNvPr>
          <p:cNvSpPr>
            <a:spLocks noGrp="1"/>
          </p:cNvSpPr>
          <p:nvPr>
            <p:ph type="title"/>
          </p:nvPr>
        </p:nvSpPr>
        <p:spPr/>
        <p:txBody>
          <a:bodyPr/>
          <a:lstStyle/>
          <a:p>
            <a:r>
              <a:rPr lang="en-US" dirty="0"/>
              <a:t>Asking Different Questions</a:t>
            </a:r>
          </a:p>
        </p:txBody>
      </p:sp>
      <p:sp>
        <p:nvSpPr>
          <p:cNvPr id="3" name="Text Placeholder 2">
            <a:extLst>
              <a:ext uri="{FF2B5EF4-FFF2-40B4-BE49-F238E27FC236}">
                <a16:creationId xmlns:a16="http://schemas.microsoft.com/office/drawing/2014/main" id="{D9AA4D5D-A46B-4BB6-9C71-B225DC2AADFA}"/>
              </a:ext>
            </a:extLst>
          </p:cNvPr>
          <p:cNvSpPr>
            <a:spLocks noGrp="1"/>
          </p:cNvSpPr>
          <p:nvPr>
            <p:ph type="body" idx="1"/>
          </p:nvPr>
        </p:nvSpPr>
        <p:spPr/>
        <p:txBody>
          <a:bodyPr/>
          <a:lstStyle/>
          <a:p>
            <a:r>
              <a:rPr lang="en-US" dirty="0"/>
              <a:t>How Questions</a:t>
            </a:r>
          </a:p>
        </p:txBody>
      </p:sp>
      <p:sp>
        <p:nvSpPr>
          <p:cNvPr id="4" name="Content Placeholder 3">
            <a:extLst>
              <a:ext uri="{FF2B5EF4-FFF2-40B4-BE49-F238E27FC236}">
                <a16:creationId xmlns:a16="http://schemas.microsoft.com/office/drawing/2014/main" id="{E5C367BD-35F1-448E-A417-95510F340E03}"/>
              </a:ext>
            </a:extLst>
          </p:cNvPr>
          <p:cNvSpPr>
            <a:spLocks noGrp="1"/>
          </p:cNvSpPr>
          <p:nvPr>
            <p:ph sz="half" idx="2"/>
          </p:nvPr>
        </p:nvSpPr>
        <p:spPr/>
        <p:txBody>
          <a:bodyPr/>
          <a:lstStyle/>
          <a:p>
            <a:r>
              <a:rPr lang="en-US" dirty="0"/>
              <a:t>How do you do it?</a:t>
            </a:r>
          </a:p>
          <a:p>
            <a:r>
              <a:rPr lang="en-US" dirty="0"/>
              <a:t>How long will it take?</a:t>
            </a:r>
          </a:p>
          <a:p>
            <a:r>
              <a:rPr lang="en-US" dirty="0"/>
              <a:t>How much does it cost?</a:t>
            </a:r>
          </a:p>
          <a:p>
            <a:r>
              <a:rPr lang="en-US" dirty="0"/>
              <a:t>How do you get those people to change?</a:t>
            </a:r>
          </a:p>
          <a:p>
            <a:r>
              <a:rPr lang="en-US" dirty="0"/>
              <a:t>How do we measure it?</a:t>
            </a:r>
          </a:p>
          <a:p>
            <a:r>
              <a:rPr lang="en-US" dirty="0"/>
              <a:t>How are other people doing it successfully? </a:t>
            </a:r>
          </a:p>
        </p:txBody>
      </p:sp>
      <p:sp>
        <p:nvSpPr>
          <p:cNvPr id="5" name="Text Placeholder 4">
            <a:extLst>
              <a:ext uri="{FF2B5EF4-FFF2-40B4-BE49-F238E27FC236}">
                <a16:creationId xmlns:a16="http://schemas.microsoft.com/office/drawing/2014/main" id="{82CA5960-9BC3-4228-9E01-C4CEF64BAB7F}"/>
              </a:ext>
            </a:extLst>
          </p:cNvPr>
          <p:cNvSpPr>
            <a:spLocks noGrp="1"/>
          </p:cNvSpPr>
          <p:nvPr>
            <p:ph type="body" sz="quarter" idx="3"/>
          </p:nvPr>
        </p:nvSpPr>
        <p:spPr/>
        <p:txBody>
          <a:bodyPr/>
          <a:lstStyle/>
          <a:p>
            <a:endParaRPr lang="en-US"/>
          </a:p>
        </p:txBody>
      </p:sp>
      <p:sp>
        <p:nvSpPr>
          <p:cNvPr id="6" name="Content Placeholder 5">
            <a:extLst>
              <a:ext uri="{FF2B5EF4-FFF2-40B4-BE49-F238E27FC236}">
                <a16:creationId xmlns:a16="http://schemas.microsoft.com/office/drawing/2014/main" id="{487FAF69-5051-4E5E-947F-D4BB276188C3}"/>
              </a:ext>
            </a:extLst>
          </p:cNvPr>
          <p:cNvSpPr>
            <a:spLocks noGrp="1"/>
          </p:cNvSpPr>
          <p:nvPr>
            <p:ph sz="quarter" idx="4"/>
          </p:nvPr>
        </p:nvSpPr>
        <p:spPr/>
        <p:txBody>
          <a:bodyPr/>
          <a:lstStyle/>
          <a:p>
            <a:endParaRPr lang="en-US"/>
          </a:p>
        </p:txBody>
      </p:sp>
    </p:spTree>
    <p:extLst>
      <p:ext uri="{BB962C8B-B14F-4D97-AF65-F5344CB8AC3E}">
        <p14:creationId xmlns:p14="http://schemas.microsoft.com/office/powerpoint/2010/main" val="1431179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85B3D-65E4-4BB0-9B83-9F0DC149ECB4}"/>
              </a:ext>
            </a:extLst>
          </p:cNvPr>
          <p:cNvSpPr>
            <a:spLocks noGrp="1"/>
          </p:cNvSpPr>
          <p:nvPr>
            <p:ph type="title"/>
          </p:nvPr>
        </p:nvSpPr>
        <p:spPr/>
        <p:txBody>
          <a:bodyPr/>
          <a:lstStyle/>
          <a:p>
            <a:r>
              <a:rPr lang="en-US" dirty="0"/>
              <a:t>Asking Different Questions</a:t>
            </a:r>
          </a:p>
        </p:txBody>
      </p:sp>
      <p:sp>
        <p:nvSpPr>
          <p:cNvPr id="3" name="Text Placeholder 2">
            <a:extLst>
              <a:ext uri="{FF2B5EF4-FFF2-40B4-BE49-F238E27FC236}">
                <a16:creationId xmlns:a16="http://schemas.microsoft.com/office/drawing/2014/main" id="{D9AA4D5D-A46B-4BB6-9C71-B225DC2AADFA}"/>
              </a:ext>
            </a:extLst>
          </p:cNvPr>
          <p:cNvSpPr>
            <a:spLocks noGrp="1"/>
          </p:cNvSpPr>
          <p:nvPr>
            <p:ph type="body" idx="1"/>
          </p:nvPr>
        </p:nvSpPr>
        <p:spPr/>
        <p:txBody>
          <a:bodyPr/>
          <a:lstStyle/>
          <a:p>
            <a:r>
              <a:rPr lang="en-US" dirty="0"/>
              <a:t>How Questions</a:t>
            </a:r>
          </a:p>
        </p:txBody>
      </p:sp>
      <p:sp>
        <p:nvSpPr>
          <p:cNvPr id="4" name="Content Placeholder 3">
            <a:extLst>
              <a:ext uri="{FF2B5EF4-FFF2-40B4-BE49-F238E27FC236}">
                <a16:creationId xmlns:a16="http://schemas.microsoft.com/office/drawing/2014/main" id="{E5C367BD-35F1-448E-A417-95510F340E03}"/>
              </a:ext>
            </a:extLst>
          </p:cNvPr>
          <p:cNvSpPr>
            <a:spLocks noGrp="1"/>
          </p:cNvSpPr>
          <p:nvPr>
            <p:ph sz="half" idx="2"/>
          </p:nvPr>
        </p:nvSpPr>
        <p:spPr/>
        <p:txBody>
          <a:bodyPr/>
          <a:lstStyle/>
          <a:p>
            <a:r>
              <a:rPr lang="en-US" dirty="0"/>
              <a:t>How do you do it?</a:t>
            </a:r>
          </a:p>
          <a:p>
            <a:r>
              <a:rPr lang="en-US" dirty="0"/>
              <a:t>How long will it take?</a:t>
            </a:r>
          </a:p>
          <a:p>
            <a:r>
              <a:rPr lang="en-US" dirty="0"/>
              <a:t>How much does it cost?</a:t>
            </a:r>
          </a:p>
          <a:p>
            <a:r>
              <a:rPr lang="en-US" dirty="0"/>
              <a:t>How do you get those people to change?</a:t>
            </a:r>
          </a:p>
          <a:p>
            <a:r>
              <a:rPr lang="en-US" dirty="0"/>
              <a:t>How do we measure it?</a:t>
            </a:r>
          </a:p>
          <a:p>
            <a:r>
              <a:rPr lang="en-US" dirty="0"/>
              <a:t>How are other people doing it successfully? </a:t>
            </a:r>
          </a:p>
        </p:txBody>
      </p:sp>
      <p:sp>
        <p:nvSpPr>
          <p:cNvPr id="5" name="Text Placeholder 4">
            <a:extLst>
              <a:ext uri="{FF2B5EF4-FFF2-40B4-BE49-F238E27FC236}">
                <a16:creationId xmlns:a16="http://schemas.microsoft.com/office/drawing/2014/main" id="{82CA5960-9BC3-4228-9E01-C4CEF64BAB7F}"/>
              </a:ext>
            </a:extLst>
          </p:cNvPr>
          <p:cNvSpPr>
            <a:spLocks noGrp="1"/>
          </p:cNvSpPr>
          <p:nvPr>
            <p:ph type="body" sz="quarter" idx="3"/>
          </p:nvPr>
        </p:nvSpPr>
        <p:spPr/>
        <p:txBody>
          <a:bodyPr/>
          <a:lstStyle/>
          <a:p>
            <a:r>
              <a:rPr lang="en-US" dirty="0"/>
              <a:t>Alternate Questions</a:t>
            </a:r>
          </a:p>
        </p:txBody>
      </p:sp>
      <p:sp>
        <p:nvSpPr>
          <p:cNvPr id="6" name="Content Placeholder 5">
            <a:extLst>
              <a:ext uri="{FF2B5EF4-FFF2-40B4-BE49-F238E27FC236}">
                <a16:creationId xmlns:a16="http://schemas.microsoft.com/office/drawing/2014/main" id="{487FAF69-5051-4E5E-947F-D4BB276188C3}"/>
              </a:ext>
            </a:extLst>
          </p:cNvPr>
          <p:cNvSpPr>
            <a:spLocks noGrp="1"/>
          </p:cNvSpPr>
          <p:nvPr>
            <p:ph sz="quarter" idx="4"/>
          </p:nvPr>
        </p:nvSpPr>
        <p:spPr/>
        <p:txBody>
          <a:bodyPr/>
          <a:lstStyle/>
          <a:p>
            <a:r>
              <a:rPr lang="en-US" dirty="0"/>
              <a:t>What refusal have I been postponing?</a:t>
            </a:r>
          </a:p>
          <a:p>
            <a:r>
              <a:rPr lang="en-US" dirty="0"/>
              <a:t>What commitment am I willing to make?</a:t>
            </a:r>
          </a:p>
          <a:p>
            <a:r>
              <a:rPr lang="en-US" dirty="0"/>
              <a:t>What price am I willing to pay?</a:t>
            </a:r>
          </a:p>
          <a:p>
            <a:r>
              <a:rPr lang="en-US" dirty="0"/>
              <a:t>What is my contribution to the problem I’m concerned with?</a:t>
            </a:r>
          </a:p>
          <a:p>
            <a:r>
              <a:rPr lang="en-US" dirty="0"/>
              <a:t>What is the crossroads at which I find myself at this point in life/work?</a:t>
            </a:r>
          </a:p>
          <a:p>
            <a:r>
              <a:rPr lang="en-US" dirty="0"/>
              <a:t>What do we want to create together?</a:t>
            </a:r>
          </a:p>
        </p:txBody>
      </p:sp>
    </p:spTree>
    <p:extLst>
      <p:ext uri="{BB962C8B-B14F-4D97-AF65-F5344CB8AC3E}">
        <p14:creationId xmlns:p14="http://schemas.microsoft.com/office/powerpoint/2010/main" val="15072307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0" name="Rectangle 9">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1F0EF3D-65F5-4F5B-AE9E-C4841706C4BE}"/>
              </a:ext>
            </a:extLst>
          </p:cNvPr>
          <p:cNvSpPr>
            <a:spLocks noGrp="1"/>
          </p:cNvSpPr>
          <p:nvPr>
            <p:ph type="title"/>
          </p:nvPr>
        </p:nvSpPr>
        <p:spPr>
          <a:xfrm>
            <a:off x="451515" y="1734857"/>
            <a:ext cx="3765483" cy="3388287"/>
          </a:xfrm>
        </p:spPr>
        <p:txBody>
          <a:bodyPr vert="horz" lIns="91440" tIns="45720" rIns="91440" bIns="45720" rtlCol="0" anchor="ctr">
            <a:normAutofit/>
          </a:bodyPr>
          <a:lstStyle/>
          <a:p>
            <a:r>
              <a:rPr lang="en-US" sz="4000"/>
              <a:t>Considering our DNA</a:t>
            </a:r>
          </a:p>
        </p:txBody>
      </p:sp>
      <p:sp>
        <p:nvSpPr>
          <p:cNvPr id="3" name="Content Placeholder 2">
            <a:extLst>
              <a:ext uri="{FF2B5EF4-FFF2-40B4-BE49-F238E27FC236}">
                <a16:creationId xmlns:a16="http://schemas.microsoft.com/office/drawing/2014/main" id="{F951CDB2-0D43-459C-8270-29B8BD4CBC08}"/>
              </a:ext>
            </a:extLst>
          </p:cNvPr>
          <p:cNvSpPr>
            <a:spLocks noGrp="1"/>
          </p:cNvSpPr>
          <p:nvPr>
            <p:ph type="body" sz="quarter" idx="16"/>
          </p:nvPr>
        </p:nvSpPr>
        <p:spPr>
          <a:xfrm>
            <a:off x="6008068" y="978993"/>
            <a:ext cx="5365218" cy="4900014"/>
          </a:xfrm>
          <a:effectLst/>
        </p:spPr>
        <p:txBody>
          <a:bodyPr vert="horz" lIns="91440" tIns="45720" rIns="91440" bIns="45720" rtlCol="0" anchor="ctr">
            <a:normAutofit/>
          </a:bodyPr>
          <a:lstStyle/>
          <a:p>
            <a:r>
              <a:rPr lang="en-US" sz="3200" dirty="0"/>
              <a:t>In what ways, if any, does being Mennonite impact invitation, welcome and inclusion of non-Mennonite others in the life of the church?</a:t>
            </a:r>
          </a:p>
        </p:txBody>
      </p:sp>
    </p:spTree>
    <p:extLst>
      <p:ext uri="{BB962C8B-B14F-4D97-AF65-F5344CB8AC3E}">
        <p14:creationId xmlns:p14="http://schemas.microsoft.com/office/powerpoint/2010/main" val="2468009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0" name="Rectangle 9">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1F0EF3D-65F5-4F5B-AE9E-C4841706C4BE}"/>
              </a:ext>
            </a:extLst>
          </p:cNvPr>
          <p:cNvSpPr>
            <a:spLocks noGrp="1"/>
          </p:cNvSpPr>
          <p:nvPr>
            <p:ph type="title"/>
          </p:nvPr>
        </p:nvSpPr>
        <p:spPr>
          <a:xfrm>
            <a:off x="451515" y="1734857"/>
            <a:ext cx="3765483" cy="3388287"/>
          </a:xfrm>
        </p:spPr>
        <p:txBody>
          <a:bodyPr vert="horz" lIns="91440" tIns="45720" rIns="91440" bIns="45720" rtlCol="0" anchor="ctr">
            <a:normAutofit/>
          </a:bodyPr>
          <a:lstStyle/>
          <a:p>
            <a:r>
              <a:rPr lang="en-US" sz="4000"/>
              <a:t>Considering our DNA</a:t>
            </a:r>
          </a:p>
        </p:txBody>
      </p:sp>
      <p:sp>
        <p:nvSpPr>
          <p:cNvPr id="3" name="Content Placeholder 2">
            <a:extLst>
              <a:ext uri="{FF2B5EF4-FFF2-40B4-BE49-F238E27FC236}">
                <a16:creationId xmlns:a16="http://schemas.microsoft.com/office/drawing/2014/main" id="{F951CDB2-0D43-459C-8270-29B8BD4CBC08}"/>
              </a:ext>
            </a:extLst>
          </p:cNvPr>
          <p:cNvSpPr>
            <a:spLocks noGrp="1"/>
          </p:cNvSpPr>
          <p:nvPr>
            <p:ph type="body" sz="quarter" idx="16"/>
          </p:nvPr>
        </p:nvSpPr>
        <p:spPr>
          <a:xfrm>
            <a:off x="6008068" y="978993"/>
            <a:ext cx="5365218" cy="4900014"/>
          </a:xfrm>
          <a:effectLst/>
        </p:spPr>
        <p:txBody>
          <a:bodyPr vert="horz" lIns="91440" tIns="45720" rIns="91440" bIns="45720" rtlCol="0" anchor="ctr">
            <a:normAutofit/>
          </a:bodyPr>
          <a:lstStyle/>
          <a:p>
            <a:r>
              <a:rPr lang="en-US" sz="3200" dirty="0"/>
              <a:t>Question 1:</a:t>
            </a:r>
          </a:p>
          <a:p>
            <a:r>
              <a:rPr lang="en-US" sz="3200" dirty="0"/>
              <a:t>How do Mennonites relate to non-Mennonites in the community?</a:t>
            </a:r>
          </a:p>
        </p:txBody>
      </p:sp>
    </p:spTree>
    <p:extLst>
      <p:ext uri="{BB962C8B-B14F-4D97-AF65-F5344CB8AC3E}">
        <p14:creationId xmlns:p14="http://schemas.microsoft.com/office/powerpoint/2010/main" val="2923409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0" name="Rectangle 9">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1F0EF3D-65F5-4F5B-AE9E-C4841706C4BE}"/>
              </a:ext>
            </a:extLst>
          </p:cNvPr>
          <p:cNvSpPr>
            <a:spLocks noGrp="1"/>
          </p:cNvSpPr>
          <p:nvPr>
            <p:ph type="title"/>
          </p:nvPr>
        </p:nvSpPr>
        <p:spPr>
          <a:xfrm>
            <a:off x="451515" y="1734857"/>
            <a:ext cx="3765483" cy="3388287"/>
          </a:xfrm>
        </p:spPr>
        <p:txBody>
          <a:bodyPr vert="horz" lIns="91440" tIns="45720" rIns="91440" bIns="45720" rtlCol="0" anchor="ctr">
            <a:normAutofit/>
          </a:bodyPr>
          <a:lstStyle/>
          <a:p>
            <a:r>
              <a:rPr lang="en-US" sz="4000"/>
              <a:t>Considering our DNA</a:t>
            </a:r>
          </a:p>
        </p:txBody>
      </p:sp>
      <p:sp>
        <p:nvSpPr>
          <p:cNvPr id="3" name="Content Placeholder 2">
            <a:extLst>
              <a:ext uri="{FF2B5EF4-FFF2-40B4-BE49-F238E27FC236}">
                <a16:creationId xmlns:a16="http://schemas.microsoft.com/office/drawing/2014/main" id="{F951CDB2-0D43-459C-8270-29B8BD4CBC08}"/>
              </a:ext>
            </a:extLst>
          </p:cNvPr>
          <p:cNvSpPr>
            <a:spLocks noGrp="1"/>
          </p:cNvSpPr>
          <p:nvPr>
            <p:ph type="body" sz="quarter" idx="16"/>
          </p:nvPr>
        </p:nvSpPr>
        <p:spPr>
          <a:xfrm>
            <a:off x="6008068" y="978993"/>
            <a:ext cx="5365218" cy="4900014"/>
          </a:xfrm>
          <a:effectLst/>
        </p:spPr>
        <p:txBody>
          <a:bodyPr vert="horz" lIns="91440" tIns="45720" rIns="91440" bIns="45720" rtlCol="0" anchor="ctr">
            <a:normAutofit/>
          </a:bodyPr>
          <a:lstStyle/>
          <a:p>
            <a:r>
              <a:rPr lang="en-US" sz="3200" dirty="0"/>
              <a:t>Question 2:</a:t>
            </a:r>
          </a:p>
          <a:p>
            <a:r>
              <a:rPr lang="en-US" sz="3200" dirty="0"/>
              <a:t>How do cradle and creedal Mennonites relate in the church?</a:t>
            </a:r>
          </a:p>
        </p:txBody>
      </p:sp>
    </p:spTree>
    <p:extLst>
      <p:ext uri="{BB962C8B-B14F-4D97-AF65-F5344CB8AC3E}">
        <p14:creationId xmlns:p14="http://schemas.microsoft.com/office/powerpoint/2010/main" val="1812237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0" name="Rectangle 9">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1F0EF3D-65F5-4F5B-AE9E-C4841706C4BE}"/>
              </a:ext>
            </a:extLst>
          </p:cNvPr>
          <p:cNvSpPr>
            <a:spLocks noGrp="1"/>
          </p:cNvSpPr>
          <p:nvPr>
            <p:ph type="title"/>
          </p:nvPr>
        </p:nvSpPr>
        <p:spPr>
          <a:xfrm>
            <a:off x="451515" y="1734857"/>
            <a:ext cx="3765483" cy="3388287"/>
          </a:xfrm>
        </p:spPr>
        <p:txBody>
          <a:bodyPr vert="horz" lIns="91440" tIns="45720" rIns="91440" bIns="45720" rtlCol="0" anchor="ctr">
            <a:normAutofit/>
          </a:bodyPr>
          <a:lstStyle/>
          <a:p>
            <a:r>
              <a:rPr lang="en-US" sz="4000"/>
              <a:t>Considering our DNA</a:t>
            </a:r>
          </a:p>
        </p:txBody>
      </p:sp>
      <p:sp>
        <p:nvSpPr>
          <p:cNvPr id="3" name="Content Placeholder 2">
            <a:extLst>
              <a:ext uri="{FF2B5EF4-FFF2-40B4-BE49-F238E27FC236}">
                <a16:creationId xmlns:a16="http://schemas.microsoft.com/office/drawing/2014/main" id="{F951CDB2-0D43-459C-8270-29B8BD4CBC08}"/>
              </a:ext>
            </a:extLst>
          </p:cNvPr>
          <p:cNvSpPr>
            <a:spLocks noGrp="1"/>
          </p:cNvSpPr>
          <p:nvPr>
            <p:ph type="body" sz="quarter" idx="16"/>
          </p:nvPr>
        </p:nvSpPr>
        <p:spPr>
          <a:xfrm>
            <a:off x="6008068" y="978993"/>
            <a:ext cx="5365218" cy="4900014"/>
          </a:xfrm>
          <a:effectLst/>
        </p:spPr>
        <p:txBody>
          <a:bodyPr vert="horz" lIns="91440" tIns="45720" rIns="91440" bIns="45720" rtlCol="0" anchor="ctr">
            <a:normAutofit/>
          </a:bodyPr>
          <a:lstStyle/>
          <a:p>
            <a:r>
              <a:rPr lang="en-US" sz="3200" dirty="0"/>
              <a:t>Question 3:</a:t>
            </a:r>
          </a:p>
          <a:p>
            <a:r>
              <a:rPr lang="en-US" sz="3200" dirty="0"/>
              <a:t>How do Anabaptist theological commitments impact how Mennonites engage non-Mennonites?</a:t>
            </a:r>
          </a:p>
        </p:txBody>
      </p:sp>
    </p:spTree>
    <p:extLst>
      <p:ext uri="{BB962C8B-B14F-4D97-AF65-F5344CB8AC3E}">
        <p14:creationId xmlns:p14="http://schemas.microsoft.com/office/powerpoint/2010/main" val="34205950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0" name="Rectangle 9">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1F0EF3D-65F5-4F5B-AE9E-C4841706C4BE}"/>
              </a:ext>
            </a:extLst>
          </p:cNvPr>
          <p:cNvSpPr>
            <a:spLocks noGrp="1"/>
          </p:cNvSpPr>
          <p:nvPr>
            <p:ph type="title"/>
          </p:nvPr>
        </p:nvSpPr>
        <p:spPr>
          <a:xfrm>
            <a:off x="451515" y="1734857"/>
            <a:ext cx="3765483" cy="3388287"/>
          </a:xfrm>
        </p:spPr>
        <p:txBody>
          <a:bodyPr vert="horz" lIns="91440" tIns="45720" rIns="91440" bIns="45720" rtlCol="0" anchor="ctr">
            <a:normAutofit/>
          </a:bodyPr>
          <a:lstStyle/>
          <a:p>
            <a:r>
              <a:rPr lang="en-US" sz="4000"/>
              <a:t>Considering our DNA</a:t>
            </a:r>
          </a:p>
        </p:txBody>
      </p:sp>
      <p:sp>
        <p:nvSpPr>
          <p:cNvPr id="3" name="Content Placeholder 2">
            <a:extLst>
              <a:ext uri="{FF2B5EF4-FFF2-40B4-BE49-F238E27FC236}">
                <a16:creationId xmlns:a16="http://schemas.microsoft.com/office/drawing/2014/main" id="{F951CDB2-0D43-459C-8270-29B8BD4CBC08}"/>
              </a:ext>
            </a:extLst>
          </p:cNvPr>
          <p:cNvSpPr>
            <a:spLocks noGrp="1"/>
          </p:cNvSpPr>
          <p:nvPr>
            <p:ph type="body" sz="quarter" idx="16"/>
          </p:nvPr>
        </p:nvSpPr>
        <p:spPr>
          <a:xfrm>
            <a:off x="6008068" y="978993"/>
            <a:ext cx="5365218" cy="4900014"/>
          </a:xfrm>
          <a:effectLst/>
        </p:spPr>
        <p:txBody>
          <a:bodyPr vert="horz" lIns="91440" tIns="45720" rIns="91440" bIns="45720" rtlCol="0" anchor="ctr">
            <a:normAutofit/>
          </a:bodyPr>
          <a:lstStyle/>
          <a:p>
            <a:r>
              <a:rPr lang="en-US" sz="3200" dirty="0"/>
              <a:t>Question 4:</a:t>
            </a:r>
          </a:p>
          <a:p>
            <a:r>
              <a:rPr lang="en-US" sz="3200" dirty="0"/>
              <a:t>How are Anabaptist theological commitments practiced?</a:t>
            </a:r>
          </a:p>
        </p:txBody>
      </p:sp>
    </p:spTree>
    <p:extLst>
      <p:ext uri="{BB962C8B-B14F-4D97-AF65-F5344CB8AC3E}">
        <p14:creationId xmlns:p14="http://schemas.microsoft.com/office/powerpoint/2010/main" val="31064002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0" name="Rectangle 9">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1F0EF3D-65F5-4F5B-AE9E-C4841706C4BE}"/>
              </a:ext>
            </a:extLst>
          </p:cNvPr>
          <p:cNvSpPr>
            <a:spLocks noGrp="1"/>
          </p:cNvSpPr>
          <p:nvPr>
            <p:ph type="title"/>
          </p:nvPr>
        </p:nvSpPr>
        <p:spPr>
          <a:xfrm>
            <a:off x="451515" y="1734857"/>
            <a:ext cx="3765483" cy="3388287"/>
          </a:xfrm>
        </p:spPr>
        <p:txBody>
          <a:bodyPr vert="horz" lIns="91440" tIns="45720" rIns="91440" bIns="45720" rtlCol="0" anchor="ctr">
            <a:normAutofit/>
          </a:bodyPr>
          <a:lstStyle/>
          <a:p>
            <a:r>
              <a:rPr lang="en-US" sz="4000"/>
              <a:t>Considering our DNA</a:t>
            </a:r>
          </a:p>
        </p:txBody>
      </p:sp>
      <p:sp>
        <p:nvSpPr>
          <p:cNvPr id="3" name="Content Placeholder 2">
            <a:extLst>
              <a:ext uri="{FF2B5EF4-FFF2-40B4-BE49-F238E27FC236}">
                <a16:creationId xmlns:a16="http://schemas.microsoft.com/office/drawing/2014/main" id="{F951CDB2-0D43-459C-8270-29B8BD4CBC08}"/>
              </a:ext>
            </a:extLst>
          </p:cNvPr>
          <p:cNvSpPr>
            <a:spLocks noGrp="1"/>
          </p:cNvSpPr>
          <p:nvPr>
            <p:ph type="body" sz="quarter" idx="16"/>
          </p:nvPr>
        </p:nvSpPr>
        <p:spPr>
          <a:xfrm>
            <a:off x="6008068" y="978993"/>
            <a:ext cx="5365218" cy="4900014"/>
          </a:xfrm>
          <a:effectLst/>
        </p:spPr>
        <p:txBody>
          <a:bodyPr vert="horz" lIns="91440" tIns="45720" rIns="91440" bIns="45720" rtlCol="0" anchor="ctr">
            <a:normAutofit/>
          </a:bodyPr>
          <a:lstStyle/>
          <a:p>
            <a:r>
              <a:rPr lang="en-US" sz="3200" dirty="0"/>
              <a:t>Questions, questions, and more questions!!!</a:t>
            </a:r>
          </a:p>
        </p:txBody>
      </p:sp>
    </p:spTree>
    <p:extLst>
      <p:ext uri="{BB962C8B-B14F-4D97-AF65-F5344CB8AC3E}">
        <p14:creationId xmlns:p14="http://schemas.microsoft.com/office/powerpoint/2010/main" val="20965952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0" name="Rectangle 9">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1F0EF3D-65F5-4F5B-AE9E-C4841706C4BE}"/>
              </a:ext>
            </a:extLst>
          </p:cNvPr>
          <p:cNvSpPr>
            <a:spLocks noGrp="1"/>
          </p:cNvSpPr>
          <p:nvPr>
            <p:ph type="title"/>
          </p:nvPr>
        </p:nvSpPr>
        <p:spPr>
          <a:xfrm>
            <a:off x="451515" y="1734857"/>
            <a:ext cx="3765483" cy="3388287"/>
          </a:xfrm>
        </p:spPr>
        <p:txBody>
          <a:bodyPr vert="horz" lIns="91440" tIns="45720" rIns="91440" bIns="45720" rtlCol="0" anchor="ctr">
            <a:normAutofit/>
          </a:bodyPr>
          <a:lstStyle/>
          <a:p>
            <a:r>
              <a:rPr lang="en-US" sz="4000"/>
              <a:t>Considering our DNA</a:t>
            </a:r>
          </a:p>
        </p:txBody>
      </p:sp>
      <p:sp>
        <p:nvSpPr>
          <p:cNvPr id="3" name="Content Placeholder 2">
            <a:extLst>
              <a:ext uri="{FF2B5EF4-FFF2-40B4-BE49-F238E27FC236}">
                <a16:creationId xmlns:a16="http://schemas.microsoft.com/office/drawing/2014/main" id="{F951CDB2-0D43-459C-8270-29B8BD4CBC08}"/>
              </a:ext>
            </a:extLst>
          </p:cNvPr>
          <p:cNvSpPr>
            <a:spLocks noGrp="1"/>
          </p:cNvSpPr>
          <p:nvPr>
            <p:ph type="body" sz="quarter" idx="16"/>
          </p:nvPr>
        </p:nvSpPr>
        <p:spPr>
          <a:xfrm>
            <a:off x="6008068" y="978993"/>
            <a:ext cx="5365218" cy="4900014"/>
          </a:xfrm>
          <a:effectLst/>
        </p:spPr>
        <p:txBody>
          <a:bodyPr vert="horz" lIns="91440" tIns="45720" rIns="91440" bIns="45720" rtlCol="0" anchor="ctr">
            <a:normAutofit/>
          </a:bodyPr>
          <a:lstStyle/>
          <a:p>
            <a:r>
              <a:rPr lang="en-US" sz="3200" dirty="0"/>
              <a:t>Four Observations</a:t>
            </a:r>
          </a:p>
        </p:txBody>
      </p:sp>
    </p:spTree>
    <p:extLst>
      <p:ext uri="{BB962C8B-B14F-4D97-AF65-F5344CB8AC3E}">
        <p14:creationId xmlns:p14="http://schemas.microsoft.com/office/powerpoint/2010/main" val="22213311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 name="Freeform 6">
            <a:extLst>
              <a:ext uri="{FF2B5EF4-FFF2-40B4-BE49-F238E27FC236}">
                <a16:creationId xmlns:a16="http://schemas.microsoft.com/office/drawing/2014/main" id="{B9D93730-8C7D-423D-9137-597B5FA657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21" name="Rectangle 20">
            <a:extLst>
              <a:ext uri="{FF2B5EF4-FFF2-40B4-BE49-F238E27FC236}">
                <a16:creationId xmlns:a16="http://schemas.microsoft.com/office/drawing/2014/main" id="{B2B82547-2424-4E7A-A98B-75206EE730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3">
            <a:extLst>
              <a:ext uri="{FF2B5EF4-FFF2-40B4-BE49-F238E27FC236}">
                <a16:creationId xmlns:a16="http://schemas.microsoft.com/office/drawing/2014/main" id="{5109BC2F-9616-4D7D-9E98-57898009A8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1F0EF3D-65F5-4F5B-AE9E-C4841706C4BE}"/>
              </a:ext>
            </a:extLst>
          </p:cNvPr>
          <p:cNvSpPr>
            <a:spLocks noGrp="1"/>
          </p:cNvSpPr>
          <p:nvPr>
            <p:ph type="title"/>
          </p:nvPr>
        </p:nvSpPr>
        <p:spPr>
          <a:xfrm>
            <a:off x="641754" y="1687286"/>
            <a:ext cx="3269463" cy="3978017"/>
          </a:xfrm>
        </p:spPr>
        <p:txBody>
          <a:bodyPr vert="horz" lIns="91440" tIns="45720" rIns="91440" bIns="45720" rtlCol="0" anchor="t">
            <a:normAutofit/>
          </a:bodyPr>
          <a:lstStyle/>
          <a:p>
            <a:r>
              <a:rPr lang="en-US" sz="4400"/>
              <a:t>Discussion Questions</a:t>
            </a:r>
          </a:p>
        </p:txBody>
      </p:sp>
      <p:graphicFrame>
        <p:nvGraphicFramePr>
          <p:cNvPr id="14" name="Content Placeholder 2">
            <a:extLst>
              <a:ext uri="{FF2B5EF4-FFF2-40B4-BE49-F238E27FC236}">
                <a16:creationId xmlns:a16="http://schemas.microsoft.com/office/drawing/2014/main" id="{9157E566-CF1E-4F38-AEA1-50ECC64FF7EA}"/>
              </a:ext>
            </a:extLst>
          </p:cNvPr>
          <p:cNvGraphicFramePr/>
          <p:nvPr>
            <p:extLst>
              <p:ext uri="{D42A27DB-BD31-4B8C-83A1-F6EECF244321}">
                <p14:modId xmlns:p14="http://schemas.microsoft.com/office/powerpoint/2010/main" val="2323547403"/>
              </p:ext>
            </p:extLst>
          </p:nvPr>
        </p:nvGraphicFramePr>
        <p:xfrm>
          <a:off x="5508820" y="965200"/>
          <a:ext cx="5728344" cy="4902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1265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9294C-BC84-4942-9FB3-83C533FD8C82}"/>
              </a:ext>
            </a:extLst>
          </p:cNvPr>
          <p:cNvSpPr>
            <a:spLocks noGrp="1"/>
          </p:cNvSpPr>
          <p:nvPr>
            <p:ph type="title"/>
          </p:nvPr>
        </p:nvSpPr>
        <p:spPr/>
        <p:txBody>
          <a:bodyPr/>
          <a:lstStyle/>
          <a:p>
            <a:r>
              <a:rPr lang="en-US" dirty="0"/>
              <a:t>Centering our time together</a:t>
            </a:r>
          </a:p>
        </p:txBody>
      </p:sp>
      <p:sp>
        <p:nvSpPr>
          <p:cNvPr id="3" name="Content Placeholder 2">
            <a:extLst>
              <a:ext uri="{FF2B5EF4-FFF2-40B4-BE49-F238E27FC236}">
                <a16:creationId xmlns:a16="http://schemas.microsoft.com/office/drawing/2014/main" id="{32408B3D-F6E1-46C1-AB23-62FE17CB8B9C}"/>
              </a:ext>
            </a:extLst>
          </p:cNvPr>
          <p:cNvSpPr>
            <a:spLocks noGrp="1"/>
          </p:cNvSpPr>
          <p:nvPr>
            <p:ph idx="1"/>
          </p:nvPr>
        </p:nvSpPr>
        <p:spPr/>
        <p:txBody>
          <a:bodyPr>
            <a:normAutofit/>
          </a:bodyPr>
          <a:lstStyle/>
          <a:p>
            <a:r>
              <a:rPr lang="en-US" sz="4400" dirty="0"/>
              <a:t>Ephesians 2:11 - 11</a:t>
            </a:r>
          </a:p>
        </p:txBody>
      </p:sp>
    </p:spTree>
    <p:extLst>
      <p:ext uri="{BB962C8B-B14F-4D97-AF65-F5344CB8AC3E}">
        <p14:creationId xmlns:p14="http://schemas.microsoft.com/office/powerpoint/2010/main" val="5373343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Freeform 6">
            <a:extLst>
              <a:ext uri="{FF2B5EF4-FFF2-40B4-BE49-F238E27FC236}">
                <a16:creationId xmlns:a16="http://schemas.microsoft.com/office/drawing/2014/main" id="{8775F366-526C-4C42-8931-696FFE8AA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28" name="Rectangle 27">
            <a:extLst>
              <a:ext uri="{FF2B5EF4-FFF2-40B4-BE49-F238E27FC236}">
                <a16:creationId xmlns:a16="http://schemas.microsoft.com/office/drawing/2014/main" id="{2FE8DED1-24FF-4A79-873B-ECE3ABE73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0AA6A048-501A-4387-906B-B8A8543E7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7093" y="643467"/>
            <a:ext cx="10917814" cy="5571066"/>
          </a:xfrm>
          <a:custGeom>
            <a:avLst/>
            <a:gdLst>
              <a:gd name="connsiteX0" fmla="*/ 195712 w 10917814"/>
              <a:gd name="connsiteY0" fmla="*/ 0 h 5571066"/>
              <a:gd name="connsiteX1" fmla="*/ 5062165 w 10917814"/>
              <a:gd name="connsiteY1" fmla="*/ 0 h 5571066"/>
              <a:gd name="connsiteX2" fmla="*/ 5419638 w 10917814"/>
              <a:gd name="connsiteY2" fmla="*/ 268105 h 5571066"/>
              <a:gd name="connsiteX3" fmla="*/ 5428105 w 10917814"/>
              <a:gd name="connsiteY3" fmla="*/ 271280 h 5571066"/>
              <a:gd name="connsiteX4" fmla="*/ 5440804 w 10917814"/>
              <a:gd name="connsiteY4" fmla="*/ 276043 h 5571066"/>
              <a:gd name="connsiteX5" fmla="*/ 5453505 w 10917814"/>
              <a:gd name="connsiteY5" fmla="*/ 280805 h 5571066"/>
              <a:gd name="connsiteX6" fmla="*/ 5464088 w 10917814"/>
              <a:gd name="connsiteY6" fmla="*/ 280805 h 5571066"/>
              <a:gd name="connsiteX7" fmla="*/ 5476788 w 10917814"/>
              <a:gd name="connsiteY7" fmla="*/ 280805 h 5571066"/>
              <a:gd name="connsiteX8" fmla="*/ 5487371 w 10917814"/>
              <a:gd name="connsiteY8" fmla="*/ 276043 h 5571066"/>
              <a:gd name="connsiteX9" fmla="*/ 5500071 w 10917814"/>
              <a:gd name="connsiteY9" fmla="*/ 271280 h 5571066"/>
              <a:gd name="connsiteX10" fmla="*/ 5508538 w 10917814"/>
              <a:gd name="connsiteY10" fmla="*/ 268105 h 5571066"/>
              <a:gd name="connsiteX11" fmla="*/ 5866011 w 10917814"/>
              <a:gd name="connsiteY11" fmla="*/ 0 h 5571066"/>
              <a:gd name="connsiteX12" fmla="*/ 10722102 w 10917814"/>
              <a:gd name="connsiteY12" fmla="*/ 0 h 5571066"/>
              <a:gd name="connsiteX13" fmla="*/ 10917814 w 10917814"/>
              <a:gd name="connsiteY13" fmla="*/ 195712 h 5571066"/>
              <a:gd name="connsiteX14" fmla="*/ 10917814 w 10917814"/>
              <a:gd name="connsiteY14" fmla="*/ 5375354 h 5571066"/>
              <a:gd name="connsiteX15" fmla="*/ 10722102 w 10917814"/>
              <a:gd name="connsiteY15" fmla="*/ 5571066 h 5571066"/>
              <a:gd name="connsiteX16" fmla="*/ 195712 w 10917814"/>
              <a:gd name="connsiteY16" fmla="*/ 5571066 h 5571066"/>
              <a:gd name="connsiteX17" fmla="*/ 0 w 10917814"/>
              <a:gd name="connsiteY17" fmla="*/ 5375354 h 5571066"/>
              <a:gd name="connsiteX18" fmla="*/ 0 w 10917814"/>
              <a:gd name="connsiteY18" fmla="*/ 195712 h 5571066"/>
              <a:gd name="connsiteX19" fmla="*/ 195712 w 10917814"/>
              <a:gd name="connsiteY19" fmla="*/ 0 h 557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917814" h="5571066">
                <a:moveTo>
                  <a:pt x="195712" y="0"/>
                </a:moveTo>
                <a:lnTo>
                  <a:pt x="5062165" y="0"/>
                </a:lnTo>
                <a:lnTo>
                  <a:pt x="5419638" y="268105"/>
                </a:lnTo>
                <a:lnTo>
                  <a:pt x="5428105" y="271280"/>
                </a:lnTo>
                <a:lnTo>
                  <a:pt x="5440804" y="276043"/>
                </a:lnTo>
                <a:lnTo>
                  <a:pt x="5453505" y="280805"/>
                </a:lnTo>
                <a:lnTo>
                  <a:pt x="5464088" y="280805"/>
                </a:lnTo>
                <a:lnTo>
                  <a:pt x="5476788" y="280805"/>
                </a:lnTo>
                <a:lnTo>
                  <a:pt x="5487371" y="276043"/>
                </a:lnTo>
                <a:lnTo>
                  <a:pt x="5500071" y="271280"/>
                </a:lnTo>
                <a:lnTo>
                  <a:pt x="5508538" y="268105"/>
                </a:lnTo>
                <a:lnTo>
                  <a:pt x="5866011" y="0"/>
                </a:lnTo>
                <a:lnTo>
                  <a:pt x="10722102" y="0"/>
                </a:lnTo>
                <a:cubicBezTo>
                  <a:pt x="10830191" y="0"/>
                  <a:pt x="10917814" y="87623"/>
                  <a:pt x="10917814" y="195712"/>
                </a:cubicBezTo>
                <a:lnTo>
                  <a:pt x="10917814" y="5375354"/>
                </a:lnTo>
                <a:cubicBezTo>
                  <a:pt x="10917814" y="5483443"/>
                  <a:pt x="10830191" y="5571066"/>
                  <a:pt x="10722102" y="5571066"/>
                </a:cubicBezTo>
                <a:lnTo>
                  <a:pt x="195712" y="5571066"/>
                </a:lnTo>
                <a:cubicBezTo>
                  <a:pt x="87623" y="5571066"/>
                  <a:pt x="0" y="5483443"/>
                  <a:pt x="0" y="5375354"/>
                </a:cubicBezTo>
                <a:lnTo>
                  <a:pt x="0" y="195712"/>
                </a:lnTo>
                <a:cubicBezTo>
                  <a:pt x="0" y="87623"/>
                  <a:pt x="87623" y="0"/>
                  <a:pt x="195712" y="0"/>
                </a:cubicBezTo>
                <a:close/>
              </a:path>
            </a:pathLst>
          </a:custGeom>
          <a:solidFill>
            <a:schemeClr val="bg1"/>
          </a:solidFill>
          <a:ln w="381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1F0EF3D-65F5-4F5B-AE9E-C4841706C4BE}"/>
              </a:ext>
            </a:extLst>
          </p:cNvPr>
          <p:cNvSpPr>
            <a:spLocks noGrp="1"/>
          </p:cNvSpPr>
          <p:nvPr>
            <p:ph type="title"/>
          </p:nvPr>
        </p:nvSpPr>
        <p:spPr>
          <a:xfrm>
            <a:off x="1280559" y="1286935"/>
            <a:ext cx="9638153" cy="2668377"/>
          </a:xfrm>
          <a:effectLst/>
        </p:spPr>
        <p:txBody>
          <a:bodyPr vert="horz" lIns="91440" tIns="45720" rIns="91440" bIns="45720" rtlCol="0" anchor="b">
            <a:normAutofit/>
          </a:bodyPr>
          <a:lstStyle/>
          <a:p>
            <a:pPr algn="ctr"/>
            <a:r>
              <a:rPr lang="en-US" sz="5400">
                <a:solidFill>
                  <a:schemeClr val="tx1"/>
                </a:solidFill>
              </a:rPr>
              <a:t>Systemic changes</a:t>
            </a:r>
          </a:p>
        </p:txBody>
      </p:sp>
      <p:sp>
        <p:nvSpPr>
          <p:cNvPr id="3" name="Content Placeholder 2">
            <a:extLst>
              <a:ext uri="{FF2B5EF4-FFF2-40B4-BE49-F238E27FC236}">
                <a16:creationId xmlns:a16="http://schemas.microsoft.com/office/drawing/2014/main" id="{F951CDB2-0D43-459C-8270-29B8BD4CBC08}"/>
              </a:ext>
            </a:extLst>
          </p:cNvPr>
          <p:cNvSpPr>
            <a:spLocks noGrp="1"/>
          </p:cNvSpPr>
          <p:nvPr>
            <p:ph type="body" sz="quarter" idx="16"/>
          </p:nvPr>
        </p:nvSpPr>
        <p:spPr>
          <a:xfrm>
            <a:off x="1280559" y="4116179"/>
            <a:ext cx="9638153" cy="1599642"/>
          </a:xfrm>
          <a:effectLst/>
        </p:spPr>
        <p:txBody>
          <a:bodyPr vert="horz" lIns="91440" tIns="45720" rIns="91440" bIns="45720" rtlCol="0" anchor="t">
            <a:normAutofit/>
          </a:bodyPr>
          <a:lstStyle/>
          <a:p>
            <a:pPr algn="ctr"/>
            <a:r>
              <a:rPr lang="en-US" sz="3200" dirty="0"/>
              <a:t>Given our purpose, intention, and responsibility, what do we do now?</a:t>
            </a:r>
          </a:p>
        </p:txBody>
      </p:sp>
    </p:spTree>
    <p:extLst>
      <p:ext uri="{BB962C8B-B14F-4D97-AF65-F5344CB8AC3E}">
        <p14:creationId xmlns:p14="http://schemas.microsoft.com/office/powerpoint/2010/main" val="339751550"/>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05BA7-BA86-4FA1-879E-4FFB065F7E87}"/>
              </a:ext>
            </a:extLst>
          </p:cNvPr>
          <p:cNvSpPr>
            <a:spLocks noGrp="1"/>
          </p:cNvSpPr>
          <p:nvPr>
            <p:ph type="title"/>
          </p:nvPr>
        </p:nvSpPr>
        <p:spPr/>
        <p:txBody>
          <a:bodyPr/>
          <a:lstStyle/>
          <a:p>
            <a:r>
              <a:rPr lang="en-US" dirty="0"/>
              <a:t>5 Practices</a:t>
            </a:r>
          </a:p>
        </p:txBody>
      </p:sp>
      <p:graphicFrame>
        <p:nvGraphicFramePr>
          <p:cNvPr id="4" name="Content Placeholder 3">
            <a:extLst>
              <a:ext uri="{FF2B5EF4-FFF2-40B4-BE49-F238E27FC236}">
                <a16:creationId xmlns:a16="http://schemas.microsoft.com/office/drawing/2014/main" id="{3B13C553-37A4-48D5-B8AF-BD2C37AA1EAB}"/>
              </a:ext>
            </a:extLst>
          </p:cNvPr>
          <p:cNvGraphicFramePr>
            <a:graphicFrameLocks noGrp="1"/>
          </p:cNvGraphicFramePr>
          <p:nvPr>
            <p:ph idx="1"/>
            <p:extLst>
              <p:ext uri="{D42A27DB-BD31-4B8C-83A1-F6EECF244321}">
                <p14:modId xmlns:p14="http://schemas.microsoft.com/office/powerpoint/2010/main" val="814732615"/>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3708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05BA7-BA86-4FA1-879E-4FFB065F7E87}"/>
              </a:ext>
            </a:extLst>
          </p:cNvPr>
          <p:cNvSpPr>
            <a:spLocks noGrp="1"/>
          </p:cNvSpPr>
          <p:nvPr>
            <p:ph type="title"/>
          </p:nvPr>
        </p:nvSpPr>
        <p:spPr/>
        <p:txBody>
          <a:bodyPr/>
          <a:lstStyle/>
          <a:p>
            <a:r>
              <a:rPr lang="en-US" dirty="0"/>
              <a:t>5 Practices</a:t>
            </a:r>
          </a:p>
        </p:txBody>
      </p:sp>
      <p:graphicFrame>
        <p:nvGraphicFramePr>
          <p:cNvPr id="4" name="Content Placeholder 3">
            <a:extLst>
              <a:ext uri="{FF2B5EF4-FFF2-40B4-BE49-F238E27FC236}">
                <a16:creationId xmlns:a16="http://schemas.microsoft.com/office/drawing/2014/main" id="{3B13C553-37A4-48D5-B8AF-BD2C37AA1EAB}"/>
              </a:ext>
            </a:extLst>
          </p:cNvPr>
          <p:cNvGraphicFramePr>
            <a:graphicFrameLocks noGrp="1"/>
          </p:cNvGraphicFramePr>
          <p:nvPr>
            <p:ph idx="1"/>
            <p:extLst>
              <p:ext uri="{D42A27DB-BD31-4B8C-83A1-F6EECF244321}">
                <p14:modId xmlns:p14="http://schemas.microsoft.com/office/powerpoint/2010/main" val="2439672998"/>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1387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05BA7-BA86-4FA1-879E-4FFB065F7E87}"/>
              </a:ext>
            </a:extLst>
          </p:cNvPr>
          <p:cNvSpPr>
            <a:spLocks noGrp="1"/>
          </p:cNvSpPr>
          <p:nvPr>
            <p:ph type="title"/>
          </p:nvPr>
        </p:nvSpPr>
        <p:spPr/>
        <p:txBody>
          <a:bodyPr/>
          <a:lstStyle/>
          <a:p>
            <a:r>
              <a:rPr lang="en-US" dirty="0"/>
              <a:t>5 Practices</a:t>
            </a:r>
          </a:p>
        </p:txBody>
      </p:sp>
      <p:graphicFrame>
        <p:nvGraphicFramePr>
          <p:cNvPr id="4" name="Content Placeholder 3">
            <a:extLst>
              <a:ext uri="{FF2B5EF4-FFF2-40B4-BE49-F238E27FC236}">
                <a16:creationId xmlns:a16="http://schemas.microsoft.com/office/drawing/2014/main" id="{3B13C553-37A4-48D5-B8AF-BD2C37AA1EAB}"/>
              </a:ext>
            </a:extLst>
          </p:cNvPr>
          <p:cNvGraphicFramePr>
            <a:graphicFrameLocks noGrp="1"/>
          </p:cNvGraphicFramePr>
          <p:nvPr>
            <p:ph idx="1"/>
            <p:extLst>
              <p:ext uri="{D42A27DB-BD31-4B8C-83A1-F6EECF244321}">
                <p14:modId xmlns:p14="http://schemas.microsoft.com/office/powerpoint/2010/main" val="2084280009"/>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25239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05BA7-BA86-4FA1-879E-4FFB065F7E87}"/>
              </a:ext>
            </a:extLst>
          </p:cNvPr>
          <p:cNvSpPr>
            <a:spLocks noGrp="1"/>
          </p:cNvSpPr>
          <p:nvPr>
            <p:ph type="title"/>
          </p:nvPr>
        </p:nvSpPr>
        <p:spPr/>
        <p:txBody>
          <a:bodyPr/>
          <a:lstStyle/>
          <a:p>
            <a:r>
              <a:rPr lang="en-US" dirty="0"/>
              <a:t>5 Practices</a:t>
            </a:r>
          </a:p>
        </p:txBody>
      </p:sp>
      <p:graphicFrame>
        <p:nvGraphicFramePr>
          <p:cNvPr id="4" name="Content Placeholder 3">
            <a:extLst>
              <a:ext uri="{FF2B5EF4-FFF2-40B4-BE49-F238E27FC236}">
                <a16:creationId xmlns:a16="http://schemas.microsoft.com/office/drawing/2014/main" id="{3B13C553-37A4-48D5-B8AF-BD2C37AA1EAB}"/>
              </a:ext>
            </a:extLst>
          </p:cNvPr>
          <p:cNvGraphicFramePr>
            <a:graphicFrameLocks noGrp="1"/>
          </p:cNvGraphicFramePr>
          <p:nvPr>
            <p:ph idx="1"/>
            <p:extLst>
              <p:ext uri="{D42A27DB-BD31-4B8C-83A1-F6EECF244321}">
                <p14:modId xmlns:p14="http://schemas.microsoft.com/office/powerpoint/2010/main" val="1507434478"/>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17486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05BA7-BA86-4FA1-879E-4FFB065F7E87}"/>
              </a:ext>
            </a:extLst>
          </p:cNvPr>
          <p:cNvSpPr>
            <a:spLocks noGrp="1"/>
          </p:cNvSpPr>
          <p:nvPr>
            <p:ph type="title"/>
          </p:nvPr>
        </p:nvSpPr>
        <p:spPr/>
        <p:txBody>
          <a:bodyPr/>
          <a:lstStyle/>
          <a:p>
            <a:r>
              <a:rPr lang="en-US" dirty="0"/>
              <a:t>5 Practices</a:t>
            </a:r>
          </a:p>
        </p:txBody>
      </p:sp>
      <p:graphicFrame>
        <p:nvGraphicFramePr>
          <p:cNvPr id="4" name="Content Placeholder 3">
            <a:extLst>
              <a:ext uri="{FF2B5EF4-FFF2-40B4-BE49-F238E27FC236}">
                <a16:creationId xmlns:a16="http://schemas.microsoft.com/office/drawing/2014/main" id="{3B13C553-37A4-48D5-B8AF-BD2C37AA1EAB}"/>
              </a:ext>
            </a:extLst>
          </p:cNvPr>
          <p:cNvGraphicFramePr>
            <a:graphicFrameLocks noGrp="1"/>
          </p:cNvGraphicFramePr>
          <p:nvPr>
            <p:ph idx="1"/>
            <p:extLst>
              <p:ext uri="{D42A27DB-BD31-4B8C-83A1-F6EECF244321}">
                <p14:modId xmlns:p14="http://schemas.microsoft.com/office/powerpoint/2010/main" val="4080174518"/>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61013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EFC60-D294-4FB9-8AED-1FA396438E24}"/>
              </a:ext>
            </a:extLst>
          </p:cNvPr>
          <p:cNvSpPr>
            <a:spLocks noGrp="1"/>
          </p:cNvSpPr>
          <p:nvPr>
            <p:ph type="title"/>
          </p:nvPr>
        </p:nvSpPr>
        <p:spPr/>
        <p:txBody>
          <a:bodyPr/>
          <a:lstStyle/>
          <a:p>
            <a:r>
              <a:rPr lang="en-US" dirty="0"/>
              <a:t>5 Practices</a:t>
            </a:r>
          </a:p>
        </p:txBody>
      </p:sp>
      <p:sp>
        <p:nvSpPr>
          <p:cNvPr id="3" name="Content Placeholder 2">
            <a:extLst>
              <a:ext uri="{FF2B5EF4-FFF2-40B4-BE49-F238E27FC236}">
                <a16:creationId xmlns:a16="http://schemas.microsoft.com/office/drawing/2014/main" id="{AD841CA8-83CD-4A6B-A826-0808D25454AB}"/>
              </a:ext>
            </a:extLst>
          </p:cNvPr>
          <p:cNvSpPr>
            <a:spLocks noGrp="1"/>
          </p:cNvSpPr>
          <p:nvPr>
            <p:ph idx="1"/>
          </p:nvPr>
        </p:nvSpPr>
        <p:spPr/>
        <p:txBody>
          <a:bodyPr/>
          <a:lstStyle/>
          <a:p>
            <a:r>
              <a:rPr lang="en-US" dirty="0"/>
              <a:t>This is ONE process! (Don’t skip practices 4 and 5)</a:t>
            </a:r>
          </a:p>
          <a:p>
            <a:r>
              <a:rPr lang="en-US" dirty="0"/>
              <a:t>Get into the rhythm of these practices</a:t>
            </a:r>
          </a:p>
          <a:p>
            <a:r>
              <a:rPr lang="en-US" dirty="0"/>
              <a:t>They are helpful to every ministry/leadership team.</a:t>
            </a:r>
          </a:p>
          <a:p>
            <a:r>
              <a:rPr lang="en-US" dirty="0"/>
              <a:t>They provide a different starting point than “what we’ve done before”</a:t>
            </a:r>
          </a:p>
        </p:txBody>
      </p:sp>
    </p:spTree>
    <p:extLst>
      <p:ext uri="{BB962C8B-B14F-4D97-AF65-F5344CB8AC3E}">
        <p14:creationId xmlns:p14="http://schemas.microsoft.com/office/powerpoint/2010/main" val="10721687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EFC60-D294-4FB9-8AED-1FA396438E24}"/>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id="{AD841CA8-83CD-4A6B-A826-0808D25454AB}"/>
              </a:ext>
            </a:extLst>
          </p:cNvPr>
          <p:cNvSpPr>
            <a:spLocks noGrp="1"/>
          </p:cNvSpPr>
          <p:nvPr>
            <p:ph idx="1"/>
          </p:nvPr>
        </p:nvSpPr>
        <p:spPr/>
        <p:txBody>
          <a:bodyPr>
            <a:normAutofit/>
          </a:bodyPr>
          <a:lstStyle/>
          <a:p>
            <a:r>
              <a:rPr lang="en-US" sz="2400" b="1" dirty="0"/>
              <a:t>Listening</a:t>
            </a:r>
            <a:r>
              <a:rPr lang="en-US" sz="2400" dirty="0"/>
              <a:t>: Describe your neighborhood and the people you meet there?</a:t>
            </a:r>
          </a:p>
          <a:p>
            <a:r>
              <a:rPr lang="en-US" sz="2400" b="1" dirty="0"/>
              <a:t>Discerning</a:t>
            </a:r>
            <a:r>
              <a:rPr lang="en-US" sz="2400" dirty="0"/>
              <a:t>: What is God up to in your neighborhood? How might the Spirit be inviting you to join what God is doing there?</a:t>
            </a:r>
          </a:p>
          <a:p>
            <a:r>
              <a:rPr lang="en-US" sz="2400" b="1" dirty="0"/>
              <a:t>Experiment</a:t>
            </a:r>
            <a:r>
              <a:rPr lang="en-US" sz="2400" dirty="0"/>
              <a:t>: Brainstorm a ministry experiment that is simple, easy to do, and requires you to enter the neighborhood…</a:t>
            </a:r>
          </a:p>
        </p:txBody>
      </p:sp>
    </p:spTree>
    <p:extLst>
      <p:ext uri="{BB962C8B-B14F-4D97-AF65-F5344CB8AC3E}">
        <p14:creationId xmlns:p14="http://schemas.microsoft.com/office/powerpoint/2010/main" val="2881327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E446B7E6-8568-417F-959E-DB3D1E70F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pic>
        <p:nvPicPr>
          <p:cNvPr id="5" name="Content Placeholder 4" descr="A black and white photo of a house&#10;&#10;Description automatically generated">
            <a:extLst>
              <a:ext uri="{FF2B5EF4-FFF2-40B4-BE49-F238E27FC236}">
                <a16:creationId xmlns:a16="http://schemas.microsoft.com/office/drawing/2014/main" id="{9671CDB9-B686-4281-AA13-D71124CB8D46}"/>
              </a:ext>
            </a:extLst>
          </p:cNvPr>
          <p:cNvPicPr>
            <a:picLocks noGrp="1" noChangeAspect="1"/>
          </p:cNvPicPr>
          <p:nvPr>
            <p:ph idx="1"/>
          </p:nvPr>
        </p:nvPicPr>
        <p:blipFill rotWithShape="1">
          <a:blip r:embed="rId2"/>
          <a:srcRect t="19060" b="18842"/>
          <a:stretch/>
        </p:blipFill>
        <p:spPr>
          <a:xfrm>
            <a:off x="-1" y="-1"/>
            <a:ext cx="12192001" cy="4883281"/>
          </a:xfrm>
          <a:prstGeom prst="rect">
            <a:avLst/>
          </a:prstGeom>
        </p:spPr>
      </p:pic>
      <p:sp>
        <p:nvSpPr>
          <p:cNvPr id="12" name="Freeform 9">
            <a:extLst>
              <a:ext uri="{FF2B5EF4-FFF2-40B4-BE49-F238E27FC236}">
                <a16:creationId xmlns:a16="http://schemas.microsoft.com/office/drawing/2014/main" id="{AFB83730-58A8-42CA-90B3-5D5D2D1B00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4547642"/>
            <a:ext cx="12192000" cy="2332906"/>
          </a:xfrm>
          <a:custGeom>
            <a:avLst/>
            <a:gdLst>
              <a:gd name="connsiteX0" fmla="*/ 0 w 12192000"/>
              <a:gd name="connsiteY0" fmla="*/ 0 h 2332906"/>
              <a:gd name="connsiteX1" fmla="*/ 1996017 w 12192000"/>
              <a:gd name="connsiteY1" fmla="*/ 0 h 2332906"/>
              <a:gd name="connsiteX2" fmla="*/ 2377017 w 12192000"/>
              <a:gd name="connsiteY2" fmla="*/ 263783 h 2332906"/>
              <a:gd name="connsiteX3" fmla="*/ 2385484 w 12192000"/>
              <a:gd name="connsiteY3" fmla="*/ 266713 h 2332906"/>
              <a:gd name="connsiteX4" fmla="*/ 2398184 w 12192000"/>
              <a:gd name="connsiteY4" fmla="*/ 271110 h 2332906"/>
              <a:gd name="connsiteX5" fmla="*/ 2410883 w 12192000"/>
              <a:gd name="connsiteY5" fmla="*/ 275506 h 2332906"/>
              <a:gd name="connsiteX6" fmla="*/ 2421467 w 12192000"/>
              <a:gd name="connsiteY6" fmla="*/ 275506 h 2332906"/>
              <a:gd name="connsiteX7" fmla="*/ 2434167 w 12192000"/>
              <a:gd name="connsiteY7" fmla="*/ 275506 h 2332906"/>
              <a:gd name="connsiteX8" fmla="*/ 2444750 w 12192000"/>
              <a:gd name="connsiteY8" fmla="*/ 271110 h 2332906"/>
              <a:gd name="connsiteX9" fmla="*/ 2457450 w 12192000"/>
              <a:gd name="connsiteY9" fmla="*/ 266713 h 2332906"/>
              <a:gd name="connsiteX10" fmla="*/ 2465917 w 12192000"/>
              <a:gd name="connsiteY10" fmla="*/ 263783 h 2332906"/>
              <a:gd name="connsiteX11" fmla="*/ 2846917 w 12192000"/>
              <a:gd name="connsiteY11" fmla="*/ 0 h 2332906"/>
              <a:gd name="connsiteX12" fmla="*/ 12192000 w 12192000"/>
              <a:gd name="connsiteY12" fmla="*/ 0 h 2332906"/>
              <a:gd name="connsiteX13" fmla="*/ 12192000 w 12192000"/>
              <a:gd name="connsiteY13" fmla="*/ 2332906 h 2332906"/>
              <a:gd name="connsiteX14" fmla="*/ 0 w 12192000"/>
              <a:gd name="connsiteY14" fmla="*/ 2332906 h 2332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2332906">
                <a:moveTo>
                  <a:pt x="0" y="0"/>
                </a:moveTo>
                <a:lnTo>
                  <a:pt x="1996017" y="0"/>
                </a:lnTo>
                <a:lnTo>
                  <a:pt x="2377017" y="263783"/>
                </a:lnTo>
                <a:lnTo>
                  <a:pt x="2385484" y="266713"/>
                </a:lnTo>
                <a:lnTo>
                  <a:pt x="2398184" y="271110"/>
                </a:lnTo>
                <a:lnTo>
                  <a:pt x="2410883" y="275506"/>
                </a:lnTo>
                <a:lnTo>
                  <a:pt x="2421467" y="275506"/>
                </a:lnTo>
                <a:lnTo>
                  <a:pt x="2434167" y="275506"/>
                </a:lnTo>
                <a:lnTo>
                  <a:pt x="2444750" y="271110"/>
                </a:lnTo>
                <a:lnTo>
                  <a:pt x="2457450" y="266713"/>
                </a:lnTo>
                <a:lnTo>
                  <a:pt x="2465917" y="263783"/>
                </a:lnTo>
                <a:lnTo>
                  <a:pt x="2846917" y="0"/>
                </a:lnTo>
                <a:lnTo>
                  <a:pt x="12192000" y="0"/>
                </a:lnTo>
                <a:lnTo>
                  <a:pt x="12192000" y="2332906"/>
                </a:lnTo>
                <a:lnTo>
                  <a:pt x="0" y="233290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A9294C-BC84-4942-9FB3-83C533FD8C82}"/>
              </a:ext>
            </a:extLst>
          </p:cNvPr>
          <p:cNvSpPr>
            <a:spLocks noGrp="1"/>
          </p:cNvSpPr>
          <p:nvPr>
            <p:ph type="title"/>
          </p:nvPr>
        </p:nvSpPr>
        <p:spPr>
          <a:xfrm>
            <a:off x="812788" y="4895558"/>
            <a:ext cx="10572000" cy="779529"/>
          </a:xfrm>
        </p:spPr>
        <p:txBody>
          <a:bodyPr vert="horz" lIns="91440" tIns="45720" rIns="91440" bIns="45720" rtlCol="0" anchor="b">
            <a:normAutofit/>
          </a:bodyPr>
          <a:lstStyle/>
          <a:p>
            <a:r>
              <a:rPr lang="en-US" dirty="0"/>
              <a:t>Metamora Mennonite Church</a:t>
            </a:r>
          </a:p>
        </p:txBody>
      </p:sp>
    </p:spTree>
    <p:extLst>
      <p:ext uri="{BB962C8B-B14F-4D97-AF65-F5344CB8AC3E}">
        <p14:creationId xmlns:p14="http://schemas.microsoft.com/office/powerpoint/2010/main" val="3663378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39CD3-1796-41AC-9633-95A3912D45FC}"/>
              </a:ext>
            </a:extLst>
          </p:cNvPr>
          <p:cNvSpPr>
            <a:spLocks noGrp="1"/>
          </p:cNvSpPr>
          <p:nvPr>
            <p:ph type="title"/>
          </p:nvPr>
        </p:nvSpPr>
        <p:spPr/>
        <p:txBody>
          <a:bodyPr/>
          <a:lstStyle/>
          <a:p>
            <a:r>
              <a:rPr lang="en-US" dirty="0"/>
              <a:t>Pastor, you’re the expert…fix it!</a:t>
            </a:r>
          </a:p>
        </p:txBody>
      </p:sp>
      <p:sp>
        <p:nvSpPr>
          <p:cNvPr id="3" name="Content Placeholder 2">
            <a:extLst>
              <a:ext uri="{FF2B5EF4-FFF2-40B4-BE49-F238E27FC236}">
                <a16:creationId xmlns:a16="http://schemas.microsoft.com/office/drawing/2014/main" id="{3F49B041-18A6-4EE0-B89A-803B2386D2F0}"/>
              </a:ext>
            </a:extLst>
          </p:cNvPr>
          <p:cNvSpPr>
            <a:spLocks noGrp="1"/>
          </p:cNvSpPr>
          <p:nvPr>
            <p:ph idx="1"/>
          </p:nvPr>
        </p:nvSpPr>
        <p:spPr/>
        <p:txBody>
          <a:bodyPr/>
          <a:lstStyle/>
          <a:p>
            <a:r>
              <a:rPr lang="en-US" sz="2400" dirty="0"/>
              <a:t>“In times of distress, we turn to authority. To the breaking point, we place our hopes and frustrations upon those whose presumed knowledge, wisdom and skill show promise of fulfillment.”  </a:t>
            </a:r>
          </a:p>
          <a:p>
            <a:r>
              <a:rPr lang="en-US" dirty="0"/>
              <a:t>Ron Heifetz, </a:t>
            </a:r>
            <a:r>
              <a:rPr lang="en-US" i="1" dirty="0"/>
              <a:t>Leadership Without Easy Answers</a:t>
            </a:r>
          </a:p>
        </p:txBody>
      </p:sp>
    </p:spTree>
    <p:extLst>
      <p:ext uri="{BB962C8B-B14F-4D97-AF65-F5344CB8AC3E}">
        <p14:creationId xmlns:p14="http://schemas.microsoft.com/office/powerpoint/2010/main" val="2199789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39CD3-1796-41AC-9633-95A3912D45FC}"/>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id="{3F49B041-18A6-4EE0-B89A-803B2386D2F0}"/>
              </a:ext>
            </a:extLst>
          </p:cNvPr>
          <p:cNvSpPr>
            <a:spLocks noGrp="1"/>
          </p:cNvSpPr>
          <p:nvPr>
            <p:ph idx="1"/>
          </p:nvPr>
        </p:nvSpPr>
        <p:spPr/>
        <p:txBody>
          <a:bodyPr/>
          <a:lstStyle/>
          <a:p>
            <a:r>
              <a:rPr lang="en-US" sz="2400" dirty="0"/>
              <a:t>What brings you into this space this morning?</a:t>
            </a:r>
          </a:p>
          <a:p>
            <a:r>
              <a:rPr lang="en-US" sz="2400" dirty="0"/>
              <a:t>What is the primary challenge facing your congregation?</a:t>
            </a:r>
          </a:p>
        </p:txBody>
      </p:sp>
    </p:spTree>
    <p:extLst>
      <p:ext uri="{BB962C8B-B14F-4D97-AF65-F5344CB8AC3E}">
        <p14:creationId xmlns:p14="http://schemas.microsoft.com/office/powerpoint/2010/main" val="2129379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39CD3-1796-41AC-9633-95A3912D45FC}"/>
              </a:ext>
            </a:extLst>
          </p:cNvPr>
          <p:cNvSpPr>
            <a:spLocks noGrp="1"/>
          </p:cNvSpPr>
          <p:nvPr>
            <p:ph type="title"/>
          </p:nvPr>
        </p:nvSpPr>
        <p:spPr/>
        <p:txBody>
          <a:bodyPr/>
          <a:lstStyle/>
          <a:p>
            <a:r>
              <a:rPr lang="en-US" dirty="0"/>
              <a:t>The world has changed</a:t>
            </a:r>
          </a:p>
        </p:txBody>
      </p:sp>
      <p:sp>
        <p:nvSpPr>
          <p:cNvPr id="3" name="Content Placeholder 2">
            <a:extLst>
              <a:ext uri="{FF2B5EF4-FFF2-40B4-BE49-F238E27FC236}">
                <a16:creationId xmlns:a16="http://schemas.microsoft.com/office/drawing/2014/main" id="{3F49B041-18A6-4EE0-B89A-803B2386D2F0}"/>
              </a:ext>
            </a:extLst>
          </p:cNvPr>
          <p:cNvSpPr>
            <a:spLocks noGrp="1"/>
          </p:cNvSpPr>
          <p:nvPr>
            <p:ph idx="1"/>
          </p:nvPr>
        </p:nvSpPr>
        <p:spPr/>
        <p:txBody>
          <a:bodyPr/>
          <a:lstStyle/>
          <a:p>
            <a:r>
              <a:rPr lang="en-US" sz="2400" dirty="0"/>
              <a:t>“In the 1940’s and 1950’s it was still possible to think of western Europe and North America as a ‘Christendom,’ in the sense that there were close links between religious and secular elites, that most children were socialized into membership in a Christian society, and that the church had a large presence in fields such as education and welfare, and a major influence on law and morality.”</a:t>
            </a:r>
          </a:p>
          <a:p>
            <a:r>
              <a:rPr lang="en-US" dirty="0"/>
              <a:t>Hugh McLeod</a:t>
            </a:r>
            <a:r>
              <a:rPr lang="en-US" i="1" dirty="0"/>
              <a:t>, The Religious Crises of the 1960s</a:t>
            </a:r>
          </a:p>
        </p:txBody>
      </p:sp>
    </p:spTree>
    <p:extLst>
      <p:ext uri="{BB962C8B-B14F-4D97-AF65-F5344CB8AC3E}">
        <p14:creationId xmlns:p14="http://schemas.microsoft.com/office/powerpoint/2010/main" val="413755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39CD3-1796-41AC-9633-95A3912D45FC}"/>
              </a:ext>
            </a:extLst>
          </p:cNvPr>
          <p:cNvSpPr>
            <a:spLocks noGrp="1"/>
          </p:cNvSpPr>
          <p:nvPr>
            <p:ph type="title"/>
          </p:nvPr>
        </p:nvSpPr>
        <p:spPr/>
        <p:txBody>
          <a:bodyPr/>
          <a:lstStyle/>
          <a:p>
            <a:r>
              <a:rPr lang="en-US" dirty="0"/>
              <a:t>The world has changed</a:t>
            </a:r>
          </a:p>
        </p:txBody>
      </p:sp>
      <p:sp>
        <p:nvSpPr>
          <p:cNvPr id="3" name="Content Placeholder 2">
            <a:extLst>
              <a:ext uri="{FF2B5EF4-FFF2-40B4-BE49-F238E27FC236}">
                <a16:creationId xmlns:a16="http://schemas.microsoft.com/office/drawing/2014/main" id="{3F49B041-18A6-4EE0-B89A-803B2386D2F0}"/>
              </a:ext>
            </a:extLst>
          </p:cNvPr>
          <p:cNvSpPr>
            <a:spLocks noGrp="1"/>
          </p:cNvSpPr>
          <p:nvPr>
            <p:ph idx="1"/>
          </p:nvPr>
        </p:nvSpPr>
        <p:spPr/>
        <p:txBody>
          <a:bodyPr/>
          <a:lstStyle/>
          <a:p>
            <a:r>
              <a:rPr lang="en-US" sz="2400" dirty="0"/>
              <a:t>“In the religious history of the West these years may come to be seen as marking a rupture as profound as that brought about by the Reformation…The 1960’s was an international phenomenon.”</a:t>
            </a:r>
          </a:p>
          <a:p>
            <a:r>
              <a:rPr lang="en-US" dirty="0"/>
              <a:t>Hugh McLeod</a:t>
            </a:r>
            <a:r>
              <a:rPr lang="en-US" i="1" dirty="0"/>
              <a:t>, The Religious Crises of the 1960s</a:t>
            </a:r>
          </a:p>
        </p:txBody>
      </p:sp>
    </p:spTree>
    <p:extLst>
      <p:ext uri="{BB962C8B-B14F-4D97-AF65-F5344CB8AC3E}">
        <p14:creationId xmlns:p14="http://schemas.microsoft.com/office/powerpoint/2010/main" val="1985769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7" name="Rectangle 12">
            <a:extLst>
              <a:ext uri="{FF2B5EF4-FFF2-40B4-BE49-F238E27FC236}">
                <a16:creationId xmlns:a16="http://schemas.microsoft.com/office/drawing/2014/main" id="{B7743172-17A8-4FA4-8434-B813E03B7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23">
            <a:extLst>
              <a:ext uri="{FF2B5EF4-FFF2-40B4-BE49-F238E27FC236}">
                <a16:creationId xmlns:a16="http://schemas.microsoft.com/office/drawing/2014/main" id="{4CE1233C-FD2F-489E-BFDE-086F5FED6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A539CD3-1796-41AC-9633-95A3912D45FC}"/>
              </a:ext>
            </a:extLst>
          </p:cNvPr>
          <p:cNvSpPr>
            <a:spLocks noGrp="1"/>
          </p:cNvSpPr>
          <p:nvPr>
            <p:ph type="title"/>
          </p:nvPr>
        </p:nvSpPr>
        <p:spPr>
          <a:xfrm>
            <a:off x="451514" y="1800225"/>
            <a:ext cx="3444211" cy="4241136"/>
          </a:xfrm>
        </p:spPr>
        <p:txBody>
          <a:bodyPr vert="horz" lIns="91440" tIns="45720" rIns="91440" bIns="45720" rtlCol="0" anchor="t">
            <a:normAutofit/>
          </a:bodyPr>
          <a:lstStyle/>
          <a:p>
            <a:r>
              <a:rPr lang="en-US" sz="4400" dirty="0"/>
              <a:t>The world has changed</a:t>
            </a:r>
          </a:p>
        </p:txBody>
      </p:sp>
      <p:pic>
        <p:nvPicPr>
          <p:cNvPr id="5" name="Content Placeholder 4" descr="A picture containing booth, building&#10;&#10;Description automatically generated">
            <a:extLst>
              <a:ext uri="{FF2B5EF4-FFF2-40B4-BE49-F238E27FC236}">
                <a16:creationId xmlns:a16="http://schemas.microsoft.com/office/drawing/2014/main" id="{82A35FAA-4091-426A-B4F6-28D5B0DB1364}"/>
              </a:ext>
            </a:extLst>
          </p:cNvPr>
          <p:cNvPicPr>
            <a:picLocks noGrp="1" noChangeAspect="1"/>
          </p:cNvPicPr>
          <p:nvPr>
            <p:ph idx="1"/>
          </p:nvPr>
        </p:nvPicPr>
        <p:blipFill>
          <a:blip r:embed="rId3">
            <a:extLst>
              <a:ext uri="{837473B0-CC2E-450A-ABE3-18F120FF3D39}">
                <a1611:picAttrSrcUrl xmlns:a1611="http://schemas.microsoft.com/office/drawing/2016/11/main" r:id="rId4"/>
              </a:ext>
            </a:extLst>
          </a:blip>
          <a:stretch>
            <a:fillRect/>
          </a:stretch>
        </p:blipFill>
        <p:spPr>
          <a:xfrm>
            <a:off x="5280472" y="850859"/>
            <a:ext cx="6268062" cy="4983109"/>
          </a:xfrm>
          <a:prstGeom prst="roundRect">
            <a:avLst>
              <a:gd name="adj" fmla="val 3876"/>
            </a:avLst>
          </a:prstGeom>
          <a:ln>
            <a:solidFill>
              <a:schemeClr val="accent1"/>
            </a:solidFill>
          </a:ln>
          <a:effectLst/>
        </p:spPr>
      </p:pic>
      <p:sp>
        <p:nvSpPr>
          <p:cNvPr id="6" name="TextBox 5">
            <a:extLst>
              <a:ext uri="{FF2B5EF4-FFF2-40B4-BE49-F238E27FC236}">
                <a16:creationId xmlns:a16="http://schemas.microsoft.com/office/drawing/2014/main" id="{33E33B97-FC70-4CDD-AC36-9E024C138C5A}"/>
              </a:ext>
            </a:extLst>
          </p:cNvPr>
          <p:cNvSpPr txBox="1"/>
          <p:nvPr/>
        </p:nvSpPr>
        <p:spPr>
          <a:xfrm>
            <a:off x="8698075" y="5633913"/>
            <a:ext cx="2850459"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s://chrishildrew.wordpress.com/">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nc-sa/3.0/">
                  <a:extLst>
                    <a:ext uri="{A12FA001-AC4F-418D-AE19-62706E023703}">
                      <ahyp:hlinkClr xmlns:ahyp="http://schemas.microsoft.com/office/drawing/2018/hyperlinkcolor" val="tx"/>
                    </a:ext>
                  </a:extLst>
                </a:hlinkClick>
              </a:rPr>
              <a:t>CC BY-SA-NC</a:t>
            </a:r>
            <a:endParaRPr lang="en-US" sz="700">
              <a:solidFill>
                <a:srgbClr val="FFFFFF"/>
              </a:solidFill>
            </a:endParaRPr>
          </a:p>
        </p:txBody>
      </p:sp>
    </p:spTree>
    <p:extLst>
      <p:ext uri="{BB962C8B-B14F-4D97-AF65-F5344CB8AC3E}">
        <p14:creationId xmlns:p14="http://schemas.microsoft.com/office/powerpoint/2010/main" val="3220287953"/>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otalTime>50</TotalTime>
  <Words>1047</Words>
  <Application>Microsoft Office PowerPoint</Application>
  <PresentationFormat>Widescreen</PresentationFormat>
  <Paragraphs>126</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Century Gothic</vt:lpstr>
      <vt:lpstr>Wingdings 2</vt:lpstr>
      <vt:lpstr>Quotable</vt:lpstr>
      <vt:lpstr>Revitalizing Mennonite Congregations</vt:lpstr>
      <vt:lpstr>Where we’re going</vt:lpstr>
      <vt:lpstr>Centering our time together</vt:lpstr>
      <vt:lpstr>Metamora Mennonite Church</vt:lpstr>
      <vt:lpstr>Pastor, you’re the expert…fix it!</vt:lpstr>
      <vt:lpstr>Discussion Questions</vt:lpstr>
      <vt:lpstr>The world has changed</vt:lpstr>
      <vt:lpstr>The world has changed</vt:lpstr>
      <vt:lpstr>The world has changed</vt:lpstr>
      <vt:lpstr>The world has changed</vt:lpstr>
      <vt:lpstr>The world has changed</vt:lpstr>
      <vt:lpstr>Framing Leadership</vt:lpstr>
      <vt:lpstr>Discussion question</vt:lpstr>
      <vt:lpstr>PowerPoint Presentation</vt:lpstr>
      <vt:lpstr>Discussion question</vt:lpstr>
      <vt:lpstr>Asking different questions</vt:lpstr>
      <vt:lpstr>Asking different questions</vt:lpstr>
      <vt:lpstr>Asking different questions</vt:lpstr>
      <vt:lpstr>Asking different questions</vt:lpstr>
      <vt:lpstr>Asking Different Questions</vt:lpstr>
      <vt:lpstr>Asking Different Questions</vt:lpstr>
      <vt:lpstr>Considering our DNA</vt:lpstr>
      <vt:lpstr>Considering our DNA</vt:lpstr>
      <vt:lpstr>Considering our DNA</vt:lpstr>
      <vt:lpstr>Considering our DNA</vt:lpstr>
      <vt:lpstr>Considering our DNA</vt:lpstr>
      <vt:lpstr>Considering our DNA</vt:lpstr>
      <vt:lpstr>Considering our DNA</vt:lpstr>
      <vt:lpstr>Discussion Questions</vt:lpstr>
      <vt:lpstr>Systemic changes</vt:lpstr>
      <vt:lpstr>5 Practices</vt:lpstr>
      <vt:lpstr>5 Practices</vt:lpstr>
      <vt:lpstr>5 Practices</vt:lpstr>
      <vt:lpstr>5 Practices</vt:lpstr>
      <vt:lpstr>5 Practices</vt:lpstr>
      <vt:lpstr>5 Practices</vt:lpstr>
      <vt:lpstr>Discussion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Revitalizing Mennonite Congregations</dc:title>
  <dc:creator>Michael Danner</dc:creator>
  <cp:lastModifiedBy>Michael Danner</cp:lastModifiedBy>
  <cp:revision>8</cp:revision>
  <dcterms:created xsi:type="dcterms:W3CDTF">2019-02-16T02:17:52Z</dcterms:created>
  <dcterms:modified xsi:type="dcterms:W3CDTF">2019-02-16T03:18:34Z</dcterms:modified>
</cp:coreProperties>
</file>